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notesSlides/_rels/notesSlide1.xml.rels" ContentType="application/vnd.openxmlformats-package.relationships+xml"/>
  <Override PartName="/ppt/notesSlides/notesSlide1.xml" ContentType="application/vnd.openxmlformats-officedocument.presentationml.notesSlide+xml"/>
  <Override PartName="/ppt/slides/_rels/slide30.xml.rels" ContentType="application/vnd.openxmlformats-package.relationships+xml"/>
  <Override PartName="/ppt/slides/_rels/slide26.xml.rels" ContentType="application/vnd.openxmlformats-package.relationships+xml"/>
  <Override PartName="/ppt/slides/_rels/slide10.xml.rels" ContentType="application/vnd.openxmlformats-package.relationships+xml"/>
  <Override PartName="/ppt/slides/_rels/slide17.xml.rels" ContentType="application/vnd.openxmlformats-package.relationships+xml"/>
  <Override PartName="/ppt/slides/_rels/slide9.xml.rels" ContentType="application/vnd.openxmlformats-package.relationships+xml"/>
  <Override PartName="/ppt/slides/_rels/slide24.xml.rels" ContentType="application/vnd.openxmlformats-package.relationships+xml"/>
  <Override PartName="/ppt/slides/_rels/slide2.xml.rels" ContentType="application/vnd.openxmlformats-package.relationships+xml"/>
  <Override PartName="/ppt/slides/_rels/slide8.xml.rels" ContentType="application/vnd.openxmlformats-package.relationships+xml"/>
  <Override PartName="/ppt/slides/_rels/slide23.xml.rels" ContentType="application/vnd.openxmlformats-package.relationships+xml"/>
  <Override PartName="/ppt/slides/_rels/slide1.xml.rels" ContentType="application/vnd.openxmlformats-package.relationships+xml"/>
  <Override PartName="/ppt/slides/_rels/slide29.xml.rels" ContentType="application/vnd.openxmlformats-package.relationships+xml"/>
  <Override PartName="/ppt/slides/_rels/slide7.xml.rels" ContentType="application/vnd.openxmlformats-package.relationships+xml"/>
  <Override PartName="/ppt/slides/_rels/slide28.xml.rels" ContentType="application/vnd.openxmlformats-package.relationships+xml"/>
  <Override PartName="/ppt/slides/_rels/slide6.xml.rels" ContentType="application/vnd.openxmlformats-package.relationships+xml"/>
  <Override PartName="/ppt/slides/_rels/slide25.xml.rels" ContentType="application/vnd.openxmlformats-package.relationships+xml"/>
  <Override PartName="/ppt/slides/_rels/slide3.xml.rels" ContentType="application/vnd.openxmlformats-package.relationships+xml"/>
  <Override PartName="/ppt/slides/_rels/slide11.xml.rels" ContentType="application/vnd.openxmlformats-package.relationships+xml"/>
  <Override PartName="/ppt/slides/_rels/slide18.xml.rels" ContentType="application/vnd.openxmlformats-package.relationships+xml"/>
  <Override PartName="/ppt/slides/_rels/slide4.xml.rels" ContentType="application/vnd.openxmlformats-package.relationships+xml"/>
  <Override PartName="/ppt/slides/_rels/slide12.xml.rels" ContentType="application/vnd.openxmlformats-package.relationships+xml"/>
  <Override PartName="/ppt/slides/_rels/slide19.xml.rels" ContentType="application/vnd.openxmlformats-package.relationships+xml"/>
  <Override PartName="/ppt/slides/_rels/slide27.xml.rels" ContentType="application/vnd.openxmlformats-package.relationships+xml"/>
  <Override PartName="/ppt/slides/_rels/slide5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22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20.xml.rels" ContentType="application/vnd.openxmlformats-package.relationships+xml"/>
  <Override PartName="/ppt/slides/_rels/slide21.xml.rels" ContentType="application/vnd.openxmlformats-package.relationships+xml"/>
  <Override PartName="/ppt/slides/slide30.xml" ContentType="application/vnd.openxmlformats-officedocument.presentationml.slide+xml"/>
  <Override PartName="/ppt/slides/slide22.xml" ContentType="application/vnd.openxmlformats-officedocument.presentationml.slide+xml"/>
  <Override PartName="/ppt/slides/slide29.xml" ContentType="application/vnd.openxmlformats-officedocument.presentationml.slide+xml"/>
  <Override PartName="/ppt/slides/slide7.xml" ContentType="application/vnd.openxmlformats-officedocument.presentationml.slide+xml"/>
  <Override PartName="/ppt/slides/slide21.xml" ContentType="application/vnd.openxmlformats-officedocument.presentationml.slide+xml"/>
  <Override PartName="/ppt/slides/slide28.xml" ContentType="application/vnd.openxmlformats-officedocument.presentationml.slide+xml"/>
  <Override PartName="/ppt/slides/slide6.xml" ContentType="application/vnd.openxmlformats-officedocument.presentationml.slide+xml"/>
  <Override PartName="/ppt/slides/slide20.xml" ContentType="application/vnd.openxmlformats-officedocument.presentationml.slide+xml"/>
  <Override PartName="/ppt/slides/slide27.xml" ContentType="application/vnd.openxmlformats-officedocument.presentationml.slide+xml"/>
  <Override PartName="/ppt/slides/slide5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23.xml" ContentType="application/vnd.openxmlformats-officedocument.presentationml.slide+xml"/>
  <Override PartName="/ppt/slides/slide1.xml" ContentType="application/vnd.openxmlformats-officedocument.presentationml.slide+xml"/>
  <Override PartName="/ppt/slides/slide19.xml" ContentType="application/vnd.openxmlformats-officedocument.presentationml.slide+xml"/>
  <Override PartName="/ppt/slides/slide24.xml" ContentType="application/vnd.openxmlformats-officedocument.presentationml.slide+xml"/>
  <Override PartName="/ppt/slides/slide2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26.xml" ContentType="application/vnd.openxmlformats-officedocument.presentationml.slide+xml"/>
  <Override PartName="/ppt/slides/slide4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2.xml" ContentType="application/vnd.openxmlformats-officedocument.presentationml.slideLayout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theme/theme3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media/image35.png" ContentType="image/png"/>
  <Override PartName="/ppt/media/image34.png" ContentType="image/png"/>
  <Override PartName="/ppt/media/image33.png" ContentType="image/png"/>
  <Override PartName="/ppt/media/image32.png" ContentType="image/png"/>
  <Override PartName="/ppt/media/image31.png" ContentType="image/png"/>
  <Override PartName="/ppt/media/image30.png" ContentType="image/png"/>
  <Override PartName="/ppt/media/image29.png" ContentType="image/png"/>
  <Override PartName="/ppt/media/image28.png" ContentType="image/png"/>
  <Override PartName="/ppt/media/image27.png" ContentType="image/png"/>
  <Override PartName="/ppt/media/image26.png" ContentType="image/png"/>
  <Override PartName="/ppt/media/image25.png" ContentType="image/png"/>
  <Override PartName="/ppt/media/image24.png" ContentType="image/png"/>
  <Override PartName="/ppt/media/image9.png" ContentType="image/png"/>
  <Override PartName="/ppt/media/image10.png" ContentType="image/png"/>
  <Override PartName="/ppt/media/image23.png" ContentType="image/png"/>
  <Override PartName="/ppt/media/image8.png" ContentType="image/png"/>
  <Override PartName="/ppt/media/image36.png" ContentType="image/png"/>
  <Override PartName="/ppt/media/image1.png" ContentType="image/png"/>
  <Override PartName="/ppt/media/image6.png" ContentType="image/png"/>
  <Override PartName="/ppt/media/image21.png" ContentType="image/png"/>
  <Override PartName="/ppt/media/image2.png" ContentType="image/png"/>
  <Override PartName="/ppt/media/image7.png" ContentType="image/png"/>
  <Override PartName="/ppt/media/image22.png" ContentType="image/png"/>
  <Override PartName="/ppt/media/image3.png" ContentType="image/png"/>
  <Override PartName="/ppt/media/image4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media/image19.png" ContentType="image/png"/>
  <Override PartName="/ppt/media/image5.png" ContentType="image/png"/>
  <Override PartName="/ppt/media/image20.png" ContentType="image/png"/>
  <Override PartName="/docProps/custom.xml" ContentType="application/vnd.openxmlformats-officedocument.custom-properties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</p:sldIdLst>
  <p:sldSz cx="9144000" cy="68580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<Relationship Id="rId19" Type="http://schemas.openxmlformats.org/officeDocument/2006/relationships/slide" Target="slides/slide15.xml"/><Relationship Id="rId20" Type="http://schemas.openxmlformats.org/officeDocument/2006/relationships/slide" Target="slides/slide16.xml"/><Relationship Id="rId21" Type="http://schemas.openxmlformats.org/officeDocument/2006/relationships/slide" Target="slides/slide17.xml"/><Relationship Id="rId22" Type="http://schemas.openxmlformats.org/officeDocument/2006/relationships/slide" Target="slides/slide18.xml"/><Relationship Id="rId23" Type="http://schemas.openxmlformats.org/officeDocument/2006/relationships/slide" Target="slides/slide19.xml"/><Relationship Id="rId24" Type="http://schemas.openxmlformats.org/officeDocument/2006/relationships/slide" Target="slides/slide20.xml"/><Relationship Id="rId25" Type="http://schemas.openxmlformats.org/officeDocument/2006/relationships/slide" Target="slides/slide21.xml"/><Relationship Id="rId26" Type="http://schemas.openxmlformats.org/officeDocument/2006/relationships/slide" Target="slides/slide22.xml"/><Relationship Id="rId27" Type="http://schemas.openxmlformats.org/officeDocument/2006/relationships/slide" Target="slides/slide23.xml"/><Relationship Id="rId28" Type="http://schemas.openxmlformats.org/officeDocument/2006/relationships/slide" Target="slides/slide24.xml"/><Relationship Id="rId29" Type="http://schemas.openxmlformats.org/officeDocument/2006/relationships/slide" Target="slides/slide25.xml"/><Relationship Id="rId30" Type="http://schemas.openxmlformats.org/officeDocument/2006/relationships/slide" Target="slides/slide26.xml"/><Relationship Id="rId31" Type="http://schemas.openxmlformats.org/officeDocument/2006/relationships/slide" Target="slides/slide27.xml"/><Relationship Id="rId32" Type="http://schemas.openxmlformats.org/officeDocument/2006/relationships/slide" Target="slides/slide28.xml"/><Relationship Id="rId33" Type="http://schemas.openxmlformats.org/officeDocument/2006/relationships/slide" Target="slides/slide29.xml"/><Relationship Id="rId34" Type="http://schemas.openxmlformats.org/officeDocument/2006/relationships/slide" Target="slides/slide30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3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notes format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&lt;header&gt;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14" name="PlaceHolder 4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15" name="PlaceHolder 5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6EF2C5F4-264B-4CE8-B1AD-627C14A0E06A}" type="slidenum"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CustomShape 1"/>
          <p:cNvSpPr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b"/>
          <a:p>
            <a:pPr algn="r">
              <a:lnSpc>
                <a:spcPct val="100000"/>
              </a:lnSpc>
            </a:pPr>
            <a:fld id="{43F80C20-76E3-439D-BD87-4F404A9FA515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&lt;number&gt;</a:t>
            </a:fld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12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457200" y="277920"/>
            <a:ext cx="8229240" cy="11394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2160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457200" y="3966480"/>
            <a:ext cx="8229240" cy="2160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57200" y="277920"/>
            <a:ext cx="8229240" cy="11394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60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60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4674240" y="3966480"/>
            <a:ext cx="4015800" cy="2160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" name="PlaceHolder 5"/>
          <p:cNvSpPr>
            <a:spLocks noGrp="1"/>
          </p:cNvSpPr>
          <p:nvPr>
            <p:ph type="body"/>
          </p:nvPr>
        </p:nvSpPr>
        <p:spPr>
          <a:xfrm>
            <a:off x="457200" y="3966480"/>
            <a:ext cx="4015800" cy="2160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457200" y="277920"/>
            <a:ext cx="8229240" cy="11394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30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30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1" name="" descr=""/>
          <p:cNvPicPr/>
          <p:nvPr/>
        </p:nvPicPr>
        <p:blipFill>
          <a:blip r:embed="rId2"/>
          <a:stretch/>
        </p:blipFill>
        <p:spPr>
          <a:xfrm>
            <a:off x="1732680" y="1600200"/>
            <a:ext cx="5677920" cy="4530240"/>
          </a:xfrm>
          <a:prstGeom prst="rect">
            <a:avLst/>
          </a:prstGeom>
          <a:ln>
            <a:noFill/>
          </a:ln>
        </p:spPr>
      </p:pic>
      <p:pic>
        <p:nvPicPr>
          <p:cNvPr id="62" name="" descr=""/>
          <p:cNvPicPr/>
          <p:nvPr/>
        </p:nvPicPr>
        <p:blipFill>
          <a:blip r:embed="rId3"/>
          <a:stretch/>
        </p:blipFill>
        <p:spPr>
          <a:xfrm>
            <a:off x="1732680" y="1600200"/>
            <a:ext cx="5677920" cy="453024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457200" y="277920"/>
            <a:ext cx="8229240" cy="11394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 type="subTitle"/>
          </p:nvPr>
        </p:nvSpPr>
        <p:spPr>
          <a:xfrm>
            <a:off x="457200" y="1600200"/>
            <a:ext cx="8229240" cy="4530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457200" y="277920"/>
            <a:ext cx="8229240" cy="11394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30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457200" y="277920"/>
            <a:ext cx="8229240" cy="11394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4530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3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4530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457200" y="277920"/>
            <a:ext cx="8229240" cy="11394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subTitle"/>
          </p:nvPr>
        </p:nvSpPr>
        <p:spPr>
          <a:xfrm>
            <a:off x="457200" y="277920"/>
            <a:ext cx="8229240" cy="5283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457200" y="277920"/>
            <a:ext cx="8229240" cy="11394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60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8" name="PlaceHolder 3"/>
          <p:cNvSpPr>
            <a:spLocks noGrp="1"/>
          </p:cNvSpPr>
          <p:nvPr>
            <p:ph type="body"/>
          </p:nvPr>
        </p:nvSpPr>
        <p:spPr>
          <a:xfrm>
            <a:off x="457200" y="3966480"/>
            <a:ext cx="4015800" cy="2160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9" name="PlaceHolder 4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4530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77920"/>
            <a:ext cx="8229240" cy="11394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subTitle"/>
          </p:nvPr>
        </p:nvSpPr>
        <p:spPr>
          <a:xfrm>
            <a:off x="457200" y="1600200"/>
            <a:ext cx="8229240" cy="4530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457200" y="277920"/>
            <a:ext cx="8229240" cy="11394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4530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2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60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3" name="PlaceHolder 4"/>
          <p:cNvSpPr>
            <a:spLocks noGrp="1"/>
          </p:cNvSpPr>
          <p:nvPr>
            <p:ph type="body"/>
          </p:nvPr>
        </p:nvSpPr>
        <p:spPr>
          <a:xfrm>
            <a:off x="4674240" y="3966480"/>
            <a:ext cx="4015800" cy="2160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457200" y="277920"/>
            <a:ext cx="8229240" cy="11394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60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6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60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7" name="PlaceHolder 4"/>
          <p:cNvSpPr>
            <a:spLocks noGrp="1"/>
          </p:cNvSpPr>
          <p:nvPr>
            <p:ph type="body"/>
          </p:nvPr>
        </p:nvSpPr>
        <p:spPr>
          <a:xfrm>
            <a:off x="457200" y="3966480"/>
            <a:ext cx="8229240" cy="2160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457200" y="277920"/>
            <a:ext cx="8229240" cy="11394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2160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 type="body"/>
          </p:nvPr>
        </p:nvSpPr>
        <p:spPr>
          <a:xfrm>
            <a:off x="457200" y="3966480"/>
            <a:ext cx="8229240" cy="2160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457200" y="277920"/>
            <a:ext cx="8229240" cy="11394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60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60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4" name="PlaceHolder 4"/>
          <p:cNvSpPr>
            <a:spLocks noGrp="1"/>
          </p:cNvSpPr>
          <p:nvPr>
            <p:ph type="body"/>
          </p:nvPr>
        </p:nvSpPr>
        <p:spPr>
          <a:xfrm>
            <a:off x="4674240" y="3966480"/>
            <a:ext cx="4015800" cy="2160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5" name="PlaceHolder 5"/>
          <p:cNvSpPr>
            <a:spLocks noGrp="1"/>
          </p:cNvSpPr>
          <p:nvPr>
            <p:ph type="body"/>
          </p:nvPr>
        </p:nvSpPr>
        <p:spPr>
          <a:xfrm>
            <a:off x="457200" y="3966480"/>
            <a:ext cx="4015800" cy="2160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457200" y="277920"/>
            <a:ext cx="8229240" cy="11394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30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8" name="PlaceHolder 3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30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9" name="" descr=""/>
          <p:cNvPicPr/>
          <p:nvPr/>
        </p:nvPicPr>
        <p:blipFill>
          <a:blip r:embed="rId2"/>
          <a:stretch/>
        </p:blipFill>
        <p:spPr>
          <a:xfrm>
            <a:off x="1732680" y="1600200"/>
            <a:ext cx="5677920" cy="4530240"/>
          </a:xfrm>
          <a:prstGeom prst="rect">
            <a:avLst/>
          </a:prstGeom>
          <a:ln>
            <a:noFill/>
          </a:ln>
        </p:spPr>
      </p:pic>
      <p:pic>
        <p:nvPicPr>
          <p:cNvPr id="110" name="" descr=""/>
          <p:cNvPicPr/>
          <p:nvPr/>
        </p:nvPicPr>
        <p:blipFill>
          <a:blip r:embed="rId3"/>
          <a:stretch/>
        </p:blipFill>
        <p:spPr>
          <a:xfrm>
            <a:off x="1732680" y="1600200"/>
            <a:ext cx="5677920" cy="453024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457200" y="277920"/>
            <a:ext cx="8229240" cy="11394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30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457200" y="277920"/>
            <a:ext cx="8229240" cy="11394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4530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4530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457200" y="277920"/>
            <a:ext cx="8229240" cy="11394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subTitle"/>
          </p:nvPr>
        </p:nvSpPr>
        <p:spPr>
          <a:xfrm>
            <a:off x="457200" y="277920"/>
            <a:ext cx="8229240" cy="5283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457200" y="277920"/>
            <a:ext cx="8229240" cy="11394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60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0" name="PlaceHolder 3"/>
          <p:cNvSpPr>
            <a:spLocks noGrp="1"/>
          </p:cNvSpPr>
          <p:nvPr>
            <p:ph type="body"/>
          </p:nvPr>
        </p:nvSpPr>
        <p:spPr>
          <a:xfrm>
            <a:off x="457200" y="3966480"/>
            <a:ext cx="4015800" cy="2160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" name="PlaceHolder 4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4530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457200" y="277920"/>
            <a:ext cx="8229240" cy="11394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453024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60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5" name="PlaceHolder 4"/>
          <p:cNvSpPr>
            <a:spLocks noGrp="1"/>
          </p:cNvSpPr>
          <p:nvPr>
            <p:ph type="body"/>
          </p:nvPr>
        </p:nvSpPr>
        <p:spPr>
          <a:xfrm>
            <a:off x="4674240" y="3966480"/>
            <a:ext cx="4015800" cy="2160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457200" y="277920"/>
            <a:ext cx="8229240" cy="113940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60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60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" name="PlaceHolder 4"/>
          <p:cNvSpPr>
            <a:spLocks noGrp="1"/>
          </p:cNvSpPr>
          <p:nvPr>
            <p:ph type="body"/>
          </p:nvPr>
        </p:nvSpPr>
        <p:spPr>
          <a:xfrm>
            <a:off x="457200" y="3966480"/>
            <a:ext cx="8229240" cy="2160720"/>
          </a:xfrm>
          <a:prstGeom prst="rect">
            <a:avLst/>
          </a:prstGeom>
        </p:spPr>
        <p:txBody>
          <a:bodyPr lIns="0" rIns="0" tIns="0" bIns="0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1" Type="http://schemas.openxmlformats.org/officeDocument/2006/relationships/image" Target="../media/image10.png"/><Relationship Id="rId12" Type="http://schemas.openxmlformats.org/officeDocument/2006/relationships/slideLayout" Target="../slideLayouts/slideLayout1.xml"/><Relationship Id="rId13" Type="http://schemas.openxmlformats.org/officeDocument/2006/relationships/slideLayout" Target="../slideLayouts/slideLayout2.xml"/><Relationship Id="rId14" Type="http://schemas.openxmlformats.org/officeDocument/2006/relationships/slideLayout" Target="../slideLayouts/slideLayout3.xml"/><Relationship Id="rId15" Type="http://schemas.openxmlformats.org/officeDocument/2006/relationships/slideLayout" Target="../slideLayouts/slideLayout4.xml"/><Relationship Id="rId16" Type="http://schemas.openxmlformats.org/officeDocument/2006/relationships/slideLayout" Target="../slideLayouts/slideLayout5.xml"/><Relationship Id="rId17" Type="http://schemas.openxmlformats.org/officeDocument/2006/relationships/slideLayout" Target="../slideLayouts/slideLayout6.xml"/><Relationship Id="rId18" Type="http://schemas.openxmlformats.org/officeDocument/2006/relationships/slideLayout" Target="../slideLayouts/slideLayout7.xml"/><Relationship Id="rId19" Type="http://schemas.openxmlformats.org/officeDocument/2006/relationships/slideLayout" Target="../slideLayouts/slideLayout8.xml"/><Relationship Id="rId20" Type="http://schemas.openxmlformats.org/officeDocument/2006/relationships/slideLayout" Target="../slideLayouts/slideLayout9.xml"/><Relationship Id="rId21" Type="http://schemas.openxmlformats.org/officeDocument/2006/relationships/slideLayout" Target="../slideLayouts/slideLayout10.xml"/><Relationship Id="rId22" Type="http://schemas.openxmlformats.org/officeDocument/2006/relationships/slideLayout" Target="../slideLayouts/slideLayout11.xml"/><Relationship Id="rId2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Relationship Id="rId4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6.xml"/><Relationship Id="rId8" Type="http://schemas.openxmlformats.org/officeDocument/2006/relationships/slideLayout" Target="../slideLayouts/slideLayout17.xml"/><Relationship Id="rId9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2.xml"/><Relationship Id="rId14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Shape 12" descr=""/>
          <p:cNvPicPr/>
          <p:nvPr/>
        </p:nvPicPr>
        <p:blipFill>
          <a:blip r:embed="rId2"/>
          <a:stretch/>
        </p:blipFill>
        <p:spPr>
          <a:xfrm>
            <a:off x="-6480" y="3975120"/>
            <a:ext cx="3412800" cy="2876040"/>
          </a:xfrm>
          <a:prstGeom prst="rect">
            <a:avLst/>
          </a:prstGeom>
          <a:ln>
            <a:noFill/>
          </a:ln>
        </p:spPr>
      </p:pic>
      <p:sp>
        <p:nvSpPr>
          <p:cNvPr id="1" name="CustomShape 1"/>
          <p:cNvSpPr/>
          <p:nvPr/>
        </p:nvSpPr>
        <p:spPr>
          <a:xfrm>
            <a:off x="-360" y="3981960"/>
            <a:ext cx="3399480" cy="2862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" name="Shape 15" descr=""/>
          <p:cNvPicPr/>
          <p:nvPr/>
        </p:nvPicPr>
        <p:blipFill>
          <a:blip r:embed="rId3"/>
          <a:stretch/>
        </p:blipFill>
        <p:spPr>
          <a:xfrm>
            <a:off x="-6480" y="3895560"/>
            <a:ext cx="2955600" cy="2962080"/>
          </a:xfrm>
          <a:prstGeom prst="rect">
            <a:avLst/>
          </a:prstGeom>
          <a:ln>
            <a:noFill/>
          </a:ln>
        </p:spPr>
      </p:pic>
      <p:sp>
        <p:nvSpPr>
          <p:cNvPr id="3" name="CustomShape 2"/>
          <p:cNvSpPr/>
          <p:nvPr/>
        </p:nvSpPr>
        <p:spPr>
          <a:xfrm>
            <a:off x="-360" y="3902400"/>
            <a:ext cx="2942280" cy="2948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" name="Shape 18" descr=""/>
          <p:cNvPicPr/>
          <p:nvPr/>
        </p:nvPicPr>
        <p:blipFill>
          <a:blip r:embed="rId4"/>
          <a:stretch/>
        </p:blipFill>
        <p:spPr>
          <a:xfrm>
            <a:off x="-6480" y="4334040"/>
            <a:ext cx="2779200" cy="2517480"/>
          </a:xfrm>
          <a:prstGeom prst="rect">
            <a:avLst/>
          </a:prstGeom>
          <a:ln>
            <a:noFill/>
          </a:ln>
        </p:spPr>
      </p:pic>
      <p:sp>
        <p:nvSpPr>
          <p:cNvPr id="5" name="CustomShape 3"/>
          <p:cNvSpPr/>
          <p:nvPr/>
        </p:nvSpPr>
        <p:spPr>
          <a:xfrm>
            <a:off x="-360" y="4341600"/>
            <a:ext cx="2769840" cy="2503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6" name="Shape 21" descr=""/>
          <p:cNvPicPr/>
          <p:nvPr/>
        </p:nvPicPr>
        <p:blipFill>
          <a:blip r:embed="rId5"/>
          <a:stretch/>
        </p:blipFill>
        <p:spPr>
          <a:xfrm>
            <a:off x="-6480" y="4035600"/>
            <a:ext cx="2779200" cy="2815920"/>
          </a:xfrm>
          <a:prstGeom prst="rect">
            <a:avLst/>
          </a:prstGeom>
          <a:ln>
            <a:noFill/>
          </a:ln>
        </p:spPr>
      </p:pic>
      <p:sp>
        <p:nvSpPr>
          <p:cNvPr id="7" name="CustomShape 4"/>
          <p:cNvSpPr/>
          <p:nvPr/>
        </p:nvSpPr>
        <p:spPr>
          <a:xfrm>
            <a:off x="-360" y="4038480"/>
            <a:ext cx="2769840" cy="2806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" name="CustomShape 5"/>
          <p:cNvSpPr/>
          <p:nvPr/>
        </p:nvSpPr>
        <p:spPr>
          <a:xfrm>
            <a:off x="331920" y="4419720"/>
            <a:ext cx="136080" cy="136080"/>
          </a:xfrm>
          <a:prstGeom prst="ellipse">
            <a:avLst/>
          </a:prstGeom>
          <a:gradFill>
            <a:gsLst>
              <a:gs pos="0">
                <a:srgbClr val="ff9200"/>
              </a:gs>
              <a:gs pos="100000">
                <a:srgbClr val="6aaaf0">
                  <a:alpha val="0"/>
                </a:srgbClr>
              </a:gs>
            </a:gsLst>
            <a:lin ang="189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" name="CustomShape 6"/>
          <p:cNvSpPr/>
          <p:nvPr/>
        </p:nvSpPr>
        <p:spPr>
          <a:xfrm>
            <a:off x="2438280" y="6165720"/>
            <a:ext cx="145800" cy="145800"/>
          </a:xfrm>
          <a:prstGeom prst="ellipse">
            <a:avLst/>
          </a:prstGeom>
          <a:gradFill>
            <a:gsLst>
              <a:gs pos="0">
                <a:srgbClr val="ff9200"/>
              </a:gs>
              <a:gs pos="100000">
                <a:srgbClr val="6aaaf0">
                  <a:alpha val="0"/>
                </a:srgbClr>
              </a:gs>
            </a:gsLst>
            <a:lin ang="27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" name="CustomShape 7"/>
          <p:cNvSpPr/>
          <p:nvPr/>
        </p:nvSpPr>
        <p:spPr>
          <a:xfrm>
            <a:off x="1255680" y="4322880"/>
            <a:ext cx="191880" cy="191880"/>
          </a:xfrm>
          <a:prstGeom prst="ellipse">
            <a:avLst/>
          </a:prstGeom>
          <a:gradFill>
            <a:gsLst>
              <a:gs pos="0">
                <a:srgbClr val="ff9200"/>
              </a:gs>
              <a:gs pos="100000">
                <a:srgbClr val="6aaaf0">
                  <a:alpha val="0"/>
                </a:srgbClr>
              </a:gs>
            </a:gsLst>
            <a:lin ang="189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1" name="Shape 26" descr=""/>
          <p:cNvPicPr/>
          <p:nvPr/>
        </p:nvPicPr>
        <p:blipFill>
          <a:blip r:embed="rId6"/>
          <a:stretch/>
        </p:blipFill>
        <p:spPr>
          <a:xfrm>
            <a:off x="108000" y="141120"/>
            <a:ext cx="2879280" cy="1342800"/>
          </a:xfrm>
          <a:prstGeom prst="rect">
            <a:avLst/>
          </a:prstGeom>
          <a:ln>
            <a:noFill/>
          </a:ln>
        </p:spPr>
      </p:pic>
      <p:pic>
        <p:nvPicPr>
          <p:cNvPr id="12" name="Shape 12" descr=""/>
          <p:cNvPicPr/>
          <p:nvPr/>
        </p:nvPicPr>
        <p:blipFill>
          <a:blip r:embed="rId7"/>
          <a:stretch/>
        </p:blipFill>
        <p:spPr>
          <a:xfrm>
            <a:off x="-6480" y="3975120"/>
            <a:ext cx="3412800" cy="2876040"/>
          </a:xfrm>
          <a:prstGeom prst="rect">
            <a:avLst/>
          </a:prstGeom>
          <a:ln>
            <a:noFill/>
          </a:ln>
        </p:spPr>
      </p:pic>
      <p:sp>
        <p:nvSpPr>
          <p:cNvPr id="13" name="CustomShape 8"/>
          <p:cNvSpPr/>
          <p:nvPr/>
        </p:nvSpPr>
        <p:spPr>
          <a:xfrm>
            <a:off x="-360" y="3981960"/>
            <a:ext cx="3399480" cy="2862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4" name="Shape 15" descr=""/>
          <p:cNvPicPr/>
          <p:nvPr/>
        </p:nvPicPr>
        <p:blipFill>
          <a:blip r:embed="rId8"/>
          <a:stretch/>
        </p:blipFill>
        <p:spPr>
          <a:xfrm>
            <a:off x="-6480" y="3895560"/>
            <a:ext cx="2955600" cy="2962080"/>
          </a:xfrm>
          <a:prstGeom prst="rect">
            <a:avLst/>
          </a:prstGeom>
          <a:ln>
            <a:noFill/>
          </a:ln>
        </p:spPr>
      </p:pic>
      <p:sp>
        <p:nvSpPr>
          <p:cNvPr id="15" name="CustomShape 9"/>
          <p:cNvSpPr/>
          <p:nvPr/>
        </p:nvSpPr>
        <p:spPr>
          <a:xfrm>
            <a:off x="-360" y="3902400"/>
            <a:ext cx="2942280" cy="2948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6" name="Shape 18" descr=""/>
          <p:cNvPicPr/>
          <p:nvPr/>
        </p:nvPicPr>
        <p:blipFill>
          <a:blip r:embed="rId9"/>
          <a:stretch/>
        </p:blipFill>
        <p:spPr>
          <a:xfrm>
            <a:off x="-6480" y="4334040"/>
            <a:ext cx="2779200" cy="2517480"/>
          </a:xfrm>
          <a:prstGeom prst="rect">
            <a:avLst/>
          </a:prstGeom>
          <a:ln>
            <a:noFill/>
          </a:ln>
        </p:spPr>
      </p:pic>
      <p:sp>
        <p:nvSpPr>
          <p:cNvPr id="17" name="CustomShape 10"/>
          <p:cNvSpPr/>
          <p:nvPr/>
        </p:nvSpPr>
        <p:spPr>
          <a:xfrm>
            <a:off x="-360" y="4341600"/>
            <a:ext cx="2769840" cy="2503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8" name="Shape 21" descr=""/>
          <p:cNvPicPr/>
          <p:nvPr/>
        </p:nvPicPr>
        <p:blipFill>
          <a:blip r:embed="rId10"/>
          <a:stretch/>
        </p:blipFill>
        <p:spPr>
          <a:xfrm>
            <a:off x="-6480" y="4035600"/>
            <a:ext cx="2779200" cy="2815920"/>
          </a:xfrm>
          <a:prstGeom prst="rect">
            <a:avLst/>
          </a:prstGeom>
          <a:ln>
            <a:noFill/>
          </a:ln>
        </p:spPr>
      </p:pic>
      <p:sp>
        <p:nvSpPr>
          <p:cNvPr id="19" name="CustomShape 11"/>
          <p:cNvSpPr/>
          <p:nvPr/>
        </p:nvSpPr>
        <p:spPr>
          <a:xfrm>
            <a:off x="-360" y="4038480"/>
            <a:ext cx="2769840" cy="2806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" name="CustomShape 12"/>
          <p:cNvSpPr/>
          <p:nvPr/>
        </p:nvSpPr>
        <p:spPr>
          <a:xfrm>
            <a:off x="331920" y="4419720"/>
            <a:ext cx="136080" cy="136080"/>
          </a:xfrm>
          <a:prstGeom prst="ellipse">
            <a:avLst/>
          </a:prstGeom>
          <a:gradFill>
            <a:gsLst>
              <a:gs pos="0">
                <a:srgbClr val="ff9200"/>
              </a:gs>
              <a:gs pos="100000">
                <a:srgbClr val="6aaaf0">
                  <a:alpha val="0"/>
                </a:srgbClr>
              </a:gs>
            </a:gsLst>
            <a:lin ang="189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" name="CustomShape 13"/>
          <p:cNvSpPr/>
          <p:nvPr/>
        </p:nvSpPr>
        <p:spPr>
          <a:xfrm>
            <a:off x="2438280" y="6165720"/>
            <a:ext cx="145800" cy="145800"/>
          </a:xfrm>
          <a:prstGeom prst="ellipse">
            <a:avLst/>
          </a:prstGeom>
          <a:gradFill>
            <a:gsLst>
              <a:gs pos="0">
                <a:srgbClr val="ff9200"/>
              </a:gs>
              <a:gs pos="100000">
                <a:srgbClr val="6aaaf0">
                  <a:alpha val="0"/>
                </a:srgbClr>
              </a:gs>
            </a:gsLst>
            <a:lin ang="27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" name="CustomShape 14"/>
          <p:cNvSpPr/>
          <p:nvPr/>
        </p:nvSpPr>
        <p:spPr>
          <a:xfrm>
            <a:off x="1255680" y="4322880"/>
            <a:ext cx="191880" cy="191880"/>
          </a:xfrm>
          <a:prstGeom prst="ellipse">
            <a:avLst/>
          </a:prstGeom>
          <a:gradFill>
            <a:gsLst>
              <a:gs pos="0">
                <a:srgbClr val="ff9200"/>
              </a:gs>
              <a:gs pos="100000">
                <a:srgbClr val="6aaaf0">
                  <a:alpha val="0"/>
                </a:srgbClr>
              </a:gs>
            </a:gsLst>
            <a:lin ang="189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3" name="Shape 26" descr=""/>
          <p:cNvPicPr/>
          <p:nvPr/>
        </p:nvPicPr>
        <p:blipFill>
          <a:blip r:embed="rId11"/>
          <a:stretch/>
        </p:blipFill>
        <p:spPr>
          <a:xfrm>
            <a:off x="108000" y="141120"/>
            <a:ext cx="2879280" cy="1342800"/>
          </a:xfrm>
          <a:prstGeom prst="rect">
            <a:avLst/>
          </a:prstGeom>
          <a:ln>
            <a:noFill/>
          </a:ln>
        </p:spPr>
      </p:pic>
      <p:sp>
        <p:nvSpPr>
          <p:cNvPr id="24" name="PlaceHolder 15"/>
          <p:cNvSpPr>
            <a:spLocks noGrp="1"/>
          </p:cNvSpPr>
          <p:nvPr>
            <p:ph type="title"/>
          </p:nvPr>
        </p:nvSpPr>
        <p:spPr>
          <a:xfrm>
            <a:off x="457200" y="277920"/>
            <a:ext cx="8229240" cy="1139400"/>
          </a:xfrm>
          <a:prstGeom prst="rect">
            <a:avLst/>
          </a:prstGeom>
        </p:spPr>
        <p:txBody>
          <a:bodyPr tIns="91440" bIns="91440" anchor="ctr" anchorCtr="1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16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30240"/>
          </a:xfrm>
          <a:prstGeom prst="rect">
            <a:avLst/>
          </a:prstGeom>
        </p:spPr>
        <p:txBody>
          <a:bodyPr tIns="91440" bIns="9144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" name="PlaceHolder 17"/>
          <p:cNvSpPr>
            <a:spLocks noGrp="1"/>
          </p:cNvSpPr>
          <p:nvPr>
            <p:ph type="dt"/>
          </p:nvPr>
        </p:nvSpPr>
        <p:spPr>
          <a:xfrm>
            <a:off x="457200" y="6248520"/>
            <a:ext cx="2133360" cy="456840"/>
          </a:xfrm>
          <a:prstGeom prst="rect">
            <a:avLst/>
          </a:prstGeom>
        </p:spPr>
        <p:txBody>
          <a:bodyPr tIns="91440" bIns="91440"/>
          <a:p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7" name="PlaceHolder 18"/>
          <p:cNvSpPr>
            <a:spLocks noGrp="1"/>
          </p:cNvSpPr>
          <p:nvPr>
            <p:ph type="ftr"/>
          </p:nvPr>
        </p:nvSpPr>
        <p:spPr>
          <a:xfrm>
            <a:off x="3124080" y="6248520"/>
            <a:ext cx="2895120" cy="456840"/>
          </a:xfrm>
          <a:prstGeom prst="rect">
            <a:avLst/>
          </a:prstGeom>
        </p:spPr>
        <p:txBody>
          <a:bodyPr tIns="91440" bIns="91440"/>
          <a:p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8" name="PlaceHolder 19"/>
          <p:cNvSpPr>
            <a:spLocks noGrp="1"/>
          </p:cNvSpPr>
          <p:nvPr>
            <p:ph type="sldNum"/>
          </p:nvPr>
        </p:nvSpPr>
        <p:spPr>
          <a:xfrm>
            <a:off x="6553080" y="6248520"/>
            <a:ext cx="2133360" cy="456840"/>
          </a:xfrm>
          <a:prstGeom prst="rect">
            <a:avLst/>
          </a:prstGeom>
        </p:spPr>
        <p:txBody>
          <a:bodyPr/>
          <a:p>
            <a:pPr algn="r">
              <a:lnSpc>
                <a:spcPct val="100000"/>
              </a:lnSpc>
            </a:pPr>
            <a:fld id="{C236D126-C75C-4AE9-B0AA-D2D7F5B92A1D}" type="slidenum"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12"/>
    <p:sldLayoutId id="2147483650" r:id="rId13"/>
    <p:sldLayoutId id="2147483651" r:id="rId14"/>
    <p:sldLayoutId id="2147483652" r:id="rId15"/>
    <p:sldLayoutId id="2147483653" r:id="rId16"/>
    <p:sldLayoutId id="2147483654" r:id="rId17"/>
    <p:sldLayoutId id="2147483655" r:id="rId18"/>
    <p:sldLayoutId id="2147483656" r:id="rId19"/>
    <p:sldLayoutId id="2147483657" r:id="rId20"/>
    <p:sldLayoutId id="2147483658" r:id="rId21"/>
    <p:sldLayoutId id="2147483659" r:id="rId22"/>
    <p:sldLayoutId id="2147483660" r:id="rId2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CustomShape 1"/>
          <p:cNvSpPr/>
          <p:nvPr/>
        </p:nvSpPr>
        <p:spPr>
          <a:xfrm>
            <a:off x="0" y="3981600"/>
            <a:ext cx="3400200" cy="286344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18491" y="4390"/>
                </a:moveTo>
                <a:lnTo>
                  <a:pt x="9049" y="1995"/>
                </a:lnTo>
                <a:lnTo>
                  <a:pt x="0" y="0"/>
                </a:lnTo>
                <a:lnTo>
                  <a:pt x="0" y="798"/>
                </a:lnTo>
                <a:lnTo>
                  <a:pt x="9049" y="2793"/>
                </a:lnTo>
                <a:lnTo>
                  <a:pt x="18154" y="5188"/>
                </a:lnTo>
                <a:lnTo>
                  <a:pt x="31250" y="9977"/>
                </a:lnTo>
                <a:lnTo>
                  <a:pt x="43672" y="16297"/>
                </a:lnTo>
                <a:lnTo>
                  <a:pt x="55812" y="24279"/>
                </a:lnTo>
                <a:lnTo>
                  <a:pt x="67222" y="33458"/>
                </a:lnTo>
                <a:lnTo>
                  <a:pt x="77620" y="43436"/>
                </a:lnTo>
                <a:lnTo>
                  <a:pt x="87400" y="55011"/>
                </a:lnTo>
                <a:lnTo>
                  <a:pt x="96112" y="67782"/>
                </a:lnTo>
                <a:lnTo>
                  <a:pt x="104206" y="81751"/>
                </a:lnTo>
                <a:lnTo>
                  <a:pt x="108871" y="90864"/>
                </a:lnTo>
                <a:lnTo>
                  <a:pt x="112918" y="100443"/>
                </a:lnTo>
                <a:lnTo>
                  <a:pt x="116290" y="110022"/>
                </a:lnTo>
                <a:lnTo>
                  <a:pt x="119325" y="120000"/>
                </a:lnTo>
                <a:lnTo>
                  <a:pt x="120000" y="120000"/>
                </a:lnTo>
                <a:lnTo>
                  <a:pt x="116964" y="110022"/>
                </a:lnTo>
                <a:lnTo>
                  <a:pt x="113592" y="100443"/>
                </a:lnTo>
                <a:lnTo>
                  <a:pt x="109545" y="90864"/>
                </a:lnTo>
                <a:lnTo>
                  <a:pt x="104880" y="81352"/>
                </a:lnTo>
                <a:lnTo>
                  <a:pt x="96786" y="67383"/>
                </a:lnTo>
                <a:lnTo>
                  <a:pt x="87737" y="54611"/>
                </a:lnTo>
                <a:lnTo>
                  <a:pt x="77957" y="43037"/>
                </a:lnTo>
                <a:lnTo>
                  <a:pt x="67559" y="32660"/>
                </a:lnTo>
                <a:lnTo>
                  <a:pt x="56149" y="23481"/>
                </a:lnTo>
                <a:lnTo>
                  <a:pt x="44009" y="15898"/>
                </a:lnTo>
                <a:lnTo>
                  <a:pt x="31587" y="9179"/>
                </a:lnTo>
                <a:lnTo>
                  <a:pt x="18491" y="4390"/>
                </a:lnTo>
                <a:lnTo>
                  <a:pt x="18491" y="4390"/>
                </a:lnTo>
                <a:close/>
              </a:path>
            </a:pathLst>
          </a:custGeom>
          <a:gradFill>
            <a:gsLst>
              <a:gs pos="0">
                <a:srgbClr val="3399ff">
                  <a:alpha val="0"/>
                </a:srgbClr>
              </a:gs>
              <a:gs pos="50000">
                <a:srgbClr val="ff7b00">
                  <a:alpha val="50000"/>
                </a:srgbClr>
              </a:gs>
              <a:gs pos="100000">
                <a:srgbClr val="3399ff">
                  <a:alpha val="0"/>
                </a:srgbClr>
              </a:gs>
            </a:gsLst>
            <a:lin ang="27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64" name="Shape 42" descr=""/>
          <p:cNvPicPr/>
          <p:nvPr/>
        </p:nvPicPr>
        <p:blipFill>
          <a:blip r:embed="rId2"/>
          <a:stretch/>
        </p:blipFill>
        <p:spPr>
          <a:xfrm>
            <a:off x="-6480" y="3895560"/>
            <a:ext cx="2955600" cy="2962080"/>
          </a:xfrm>
          <a:prstGeom prst="rect">
            <a:avLst/>
          </a:prstGeom>
          <a:ln>
            <a:noFill/>
          </a:ln>
        </p:spPr>
      </p:pic>
      <p:sp>
        <p:nvSpPr>
          <p:cNvPr id="65" name="CustomShape 2"/>
          <p:cNvSpPr/>
          <p:nvPr/>
        </p:nvSpPr>
        <p:spPr>
          <a:xfrm>
            <a:off x="-360" y="3902400"/>
            <a:ext cx="2942280" cy="2948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6" name="CustomShape 3"/>
          <p:cNvSpPr/>
          <p:nvPr/>
        </p:nvSpPr>
        <p:spPr>
          <a:xfrm>
            <a:off x="0" y="4341960"/>
            <a:ext cx="2769840" cy="250308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112779" y="104781"/>
                </a:moveTo>
                <a:lnTo>
                  <a:pt x="116355" y="112542"/>
                </a:lnTo>
                <a:lnTo>
                  <a:pt x="119106" y="120000"/>
                </a:lnTo>
                <a:lnTo>
                  <a:pt x="120000" y="120000"/>
                </a:lnTo>
                <a:lnTo>
                  <a:pt x="117111" y="111781"/>
                </a:lnTo>
                <a:lnTo>
                  <a:pt x="113398" y="104020"/>
                </a:lnTo>
                <a:lnTo>
                  <a:pt x="105558" y="88040"/>
                </a:lnTo>
                <a:lnTo>
                  <a:pt x="95931" y="72365"/>
                </a:lnTo>
                <a:lnTo>
                  <a:pt x="84997" y="57526"/>
                </a:lnTo>
                <a:lnTo>
                  <a:pt x="72962" y="44286"/>
                </a:lnTo>
                <a:lnTo>
                  <a:pt x="60240" y="32415"/>
                </a:lnTo>
                <a:lnTo>
                  <a:pt x="46212" y="22371"/>
                </a:lnTo>
                <a:lnTo>
                  <a:pt x="31289" y="13240"/>
                </a:lnTo>
                <a:lnTo>
                  <a:pt x="16091" y="5935"/>
                </a:lnTo>
                <a:lnTo>
                  <a:pt x="0" y="0"/>
                </a:lnTo>
                <a:lnTo>
                  <a:pt x="0" y="913"/>
                </a:lnTo>
                <a:lnTo>
                  <a:pt x="15266" y="6772"/>
                </a:lnTo>
                <a:lnTo>
                  <a:pt x="30670" y="14077"/>
                </a:lnTo>
                <a:lnTo>
                  <a:pt x="45524" y="23208"/>
                </a:lnTo>
                <a:lnTo>
                  <a:pt x="59553" y="33253"/>
                </a:lnTo>
                <a:lnTo>
                  <a:pt x="72343" y="45123"/>
                </a:lnTo>
                <a:lnTo>
                  <a:pt x="84309" y="58363"/>
                </a:lnTo>
                <a:lnTo>
                  <a:pt x="95243" y="73050"/>
                </a:lnTo>
                <a:lnTo>
                  <a:pt x="104939" y="88801"/>
                </a:lnTo>
                <a:lnTo>
                  <a:pt x="112779" y="104781"/>
                </a:lnTo>
                <a:close/>
              </a:path>
            </a:pathLst>
          </a:custGeom>
          <a:gradFill>
            <a:gsLst>
              <a:gs pos="0">
                <a:srgbClr val="3399ff">
                  <a:alpha val="0"/>
                </a:srgbClr>
              </a:gs>
              <a:gs pos="50000">
                <a:srgbClr val="ff7b00">
                  <a:alpha val="50000"/>
                </a:srgbClr>
              </a:gs>
              <a:gs pos="100000">
                <a:srgbClr val="3399ff">
                  <a:alpha val="0"/>
                </a:srgbClr>
              </a:gs>
            </a:gsLst>
            <a:lin ang="27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7" name="CustomShape 4"/>
          <p:cNvSpPr/>
          <p:nvPr/>
        </p:nvSpPr>
        <p:spPr>
          <a:xfrm>
            <a:off x="0" y="4038480"/>
            <a:ext cx="2769840" cy="2806200"/>
          </a:xfrm>
          <a:custGeom>
            <a:avLst/>
            <a:gdLst/>
            <a:ahLst/>
            <a:rect l="l" t="t" r="r" b="b"/>
            <a:pathLst>
              <a:path w="120000" h="120000">
                <a:moveTo>
                  <a:pt x="0" y="0"/>
                </a:moveTo>
                <a:lnTo>
                  <a:pt x="0" y="814"/>
                </a:lnTo>
                <a:lnTo>
                  <a:pt x="14441" y="5972"/>
                </a:lnTo>
                <a:lnTo>
                  <a:pt x="29295" y="12895"/>
                </a:lnTo>
                <a:lnTo>
                  <a:pt x="43323" y="20633"/>
                </a:lnTo>
                <a:lnTo>
                  <a:pt x="56252" y="30000"/>
                </a:lnTo>
                <a:lnTo>
                  <a:pt x="68630" y="40180"/>
                </a:lnTo>
                <a:lnTo>
                  <a:pt x="80045" y="51990"/>
                </a:lnTo>
                <a:lnTo>
                  <a:pt x="90085" y="63936"/>
                </a:lnTo>
                <a:lnTo>
                  <a:pt x="99988" y="77782"/>
                </a:lnTo>
                <a:lnTo>
                  <a:pt x="105627" y="88099"/>
                </a:lnTo>
                <a:lnTo>
                  <a:pt x="110991" y="98823"/>
                </a:lnTo>
                <a:lnTo>
                  <a:pt x="115667" y="109683"/>
                </a:lnTo>
                <a:lnTo>
                  <a:pt x="119174" y="120000"/>
                </a:lnTo>
                <a:lnTo>
                  <a:pt x="120000" y="120000"/>
                </a:lnTo>
                <a:lnTo>
                  <a:pt x="116286" y="109004"/>
                </a:lnTo>
                <a:lnTo>
                  <a:pt x="111610" y="98076"/>
                </a:lnTo>
                <a:lnTo>
                  <a:pt x="106383" y="87420"/>
                </a:lnTo>
                <a:lnTo>
                  <a:pt x="100607" y="77104"/>
                </a:lnTo>
                <a:lnTo>
                  <a:pt x="90773" y="63257"/>
                </a:lnTo>
                <a:lnTo>
                  <a:pt x="80664" y="51244"/>
                </a:lnTo>
                <a:lnTo>
                  <a:pt x="69318" y="39434"/>
                </a:lnTo>
                <a:lnTo>
                  <a:pt x="56871" y="29253"/>
                </a:lnTo>
                <a:lnTo>
                  <a:pt x="44148" y="19886"/>
                </a:lnTo>
                <a:lnTo>
                  <a:pt x="30051" y="12149"/>
                </a:lnTo>
                <a:lnTo>
                  <a:pt x="15266" y="5294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3399ff">
                  <a:alpha val="0"/>
                </a:srgbClr>
              </a:gs>
              <a:gs pos="50000">
                <a:srgbClr val="ff7b00">
                  <a:alpha val="50000"/>
                </a:srgbClr>
              </a:gs>
              <a:gs pos="100000">
                <a:srgbClr val="3399ff">
                  <a:alpha val="0"/>
                </a:srgbClr>
              </a:gs>
            </a:gsLst>
            <a:lin ang="27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8" name="CustomShape 5"/>
          <p:cNvSpPr/>
          <p:nvPr/>
        </p:nvSpPr>
        <p:spPr>
          <a:xfrm>
            <a:off x="331920" y="4419720"/>
            <a:ext cx="136080" cy="136080"/>
          </a:xfrm>
          <a:prstGeom prst="ellipse">
            <a:avLst/>
          </a:prstGeom>
          <a:gradFill>
            <a:gsLst>
              <a:gs pos="0">
                <a:srgbClr val="ff7b00">
                  <a:alpha val="50000"/>
                </a:srgbClr>
              </a:gs>
              <a:gs pos="100000">
                <a:srgbClr val="3399ff">
                  <a:alpha val="0"/>
                </a:srgbClr>
              </a:gs>
            </a:gsLst>
            <a:lin ang="189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9" name="CustomShape 6"/>
          <p:cNvSpPr/>
          <p:nvPr/>
        </p:nvSpPr>
        <p:spPr>
          <a:xfrm>
            <a:off x="2438280" y="6165720"/>
            <a:ext cx="145800" cy="145800"/>
          </a:xfrm>
          <a:prstGeom prst="ellipse">
            <a:avLst/>
          </a:prstGeom>
          <a:gradFill>
            <a:gsLst>
              <a:gs pos="0">
                <a:srgbClr val="ff7b00">
                  <a:alpha val="50000"/>
                </a:srgbClr>
              </a:gs>
              <a:gs pos="100000">
                <a:srgbClr val="3399ff">
                  <a:alpha val="0"/>
                </a:srgbClr>
              </a:gs>
            </a:gsLst>
            <a:lin ang="27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0" name="CustomShape 7"/>
          <p:cNvSpPr/>
          <p:nvPr/>
        </p:nvSpPr>
        <p:spPr>
          <a:xfrm>
            <a:off x="1255680" y="4322880"/>
            <a:ext cx="191880" cy="191880"/>
          </a:xfrm>
          <a:prstGeom prst="ellipse">
            <a:avLst/>
          </a:prstGeom>
          <a:gradFill>
            <a:gsLst>
              <a:gs pos="0">
                <a:srgbClr val="ff7b00">
                  <a:alpha val="50000"/>
                </a:srgbClr>
              </a:gs>
              <a:gs pos="100000">
                <a:srgbClr val="3399ff">
                  <a:alpha val="0"/>
                </a:srgbClr>
              </a:gs>
            </a:gsLst>
            <a:lin ang="18900000"/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71" name="Shape 54" descr=""/>
          <p:cNvPicPr/>
          <p:nvPr/>
        </p:nvPicPr>
        <p:blipFill>
          <a:blip r:embed="rId3"/>
          <a:stretch/>
        </p:blipFill>
        <p:spPr>
          <a:xfrm>
            <a:off x="108000" y="115920"/>
            <a:ext cx="644040" cy="958320"/>
          </a:xfrm>
          <a:prstGeom prst="rect">
            <a:avLst/>
          </a:prstGeom>
          <a:ln>
            <a:noFill/>
          </a:ln>
        </p:spPr>
      </p:pic>
      <p:sp>
        <p:nvSpPr>
          <p:cNvPr id="72" name="PlaceHolder 8"/>
          <p:cNvSpPr>
            <a:spLocks noGrp="1"/>
          </p:cNvSpPr>
          <p:nvPr>
            <p:ph type="title"/>
          </p:nvPr>
        </p:nvSpPr>
        <p:spPr>
          <a:xfrm>
            <a:off x="457200" y="277920"/>
            <a:ext cx="8229240" cy="1139400"/>
          </a:xfrm>
          <a:prstGeom prst="rect">
            <a:avLst/>
          </a:prstGeom>
        </p:spPr>
        <p:txBody>
          <a:bodyPr tIns="91440" bIns="91440" anchor="ctr" anchorCtr="1"/>
          <a:p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3" name="PlaceHolder 9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30240"/>
          </a:xfrm>
          <a:prstGeom prst="rect">
            <a:avLst/>
          </a:prstGeom>
        </p:spPr>
        <p:txBody>
          <a:bodyPr tIns="91440" bIns="9144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4" name="PlaceHolder 10"/>
          <p:cNvSpPr>
            <a:spLocks noGrp="1"/>
          </p:cNvSpPr>
          <p:nvPr>
            <p:ph type="dt"/>
          </p:nvPr>
        </p:nvSpPr>
        <p:spPr>
          <a:xfrm>
            <a:off x="457200" y="6248520"/>
            <a:ext cx="2133360" cy="456840"/>
          </a:xfrm>
          <a:prstGeom prst="rect">
            <a:avLst/>
          </a:prstGeom>
        </p:spPr>
        <p:txBody>
          <a:bodyPr tIns="91440" bIns="91440"/>
          <a:p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75" name="PlaceHolder 11"/>
          <p:cNvSpPr>
            <a:spLocks noGrp="1"/>
          </p:cNvSpPr>
          <p:nvPr>
            <p:ph type="ftr"/>
          </p:nvPr>
        </p:nvSpPr>
        <p:spPr>
          <a:xfrm>
            <a:off x="3124080" y="6248520"/>
            <a:ext cx="2895120" cy="456840"/>
          </a:xfrm>
          <a:prstGeom prst="rect">
            <a:avLst/>
          </a:prstGeom>
        </p:spPr>
        <p:txBody>
          <a:bodyPr tIns="91440" bIns="91440"/>
          <a:p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76" name="PlaceHolder 12"/>
          <p:cNvSpPr>
            <a:spLocks noGrp="1"/>
          </p:cNvSpPr>
          <p:nvPr>
            <p:ph type="sldNum"/>
          </p:nvPr>
        </p:nvSpPr>
        <p:spPr>
          <a:xfrm>
            <a:off x="6553080" y="6248520"/>
            <a:ext cx="2133360" cy="456840"/>
          </a:xfrm>
          <a:prstGeom prst="rect">
            <a:avLst/>
          </a:prstGeom>
        </p:spPr>
        <p:txBody>
          <a:bodyPr/>
          <a:p>
            <a:pPr algn="r">
              <a:lnSpc>
                <a:spcPct val="100000"/>
              </a:lnSpc>
            </a:pPr>
            <a:fld id="{EEE3A054-1F1F-4B14-9B4B-440573F59FAC}" type="slidenum">
              <a:rPr b="0" lang="en-US" sz="1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1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slideLayout" Target="../slideLayouts/slideLayout1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hyperlink" Target="https://github.com/leniel/SparkEclipse" TargetMode="External"/><Relationship Id="rId2" Type="http://schemas.openxmlformats.org/officeDocument/2006/relationships/hyperlink" Target="https://github.com/leniel/SparkEclipse" TargetMode="External"/><Relationship Id="rId3" Type="http://schemas.openxmlformats.org/officeDocument/2006/relationships/hyperlink" Target="https://spark.apache.org/" TargetMode="External"/><Relationship Id="rId4" Type="http://schemas.openxmlformats.org/officeDocument/2006/relationships/hyperlink" Target="https://spark.apache.org/" TargetMode="External"/><Relationship Id="rId5" Type="http://schemas.openxmlformats.org/officeDocument/2006/relationships/hyperlink" Target="https://github.com/databricks/spark-xml" TargetMode="External"/><Relationship Id="rId6" Type="http://schemas.openxmlformats.org/officeDocument/2006/relationships/hyperlink" Target="https://github.com/databricks/spark-xml" TargetMode="External"/><Relationship Id="rId7" Type="http://schemas.openxmlformats.org/officeDocument/2006/relationships/hyperlink" Target="https://github.com/databricks/spark-xml" TargetMode="External"/><Relationship Id="rId8" Type="http://schemas.openxmlformats.org/officeDocument/2006/relationships/hyperlink" Target="http://spark.apache.org/sql/" TargetMode="External"/><Relationship Id="rId9" Type="http://schemas.openxmlformats.org/officeDocument/2006/relationships/hyperlink" Target="http://spark.apache.org/sql/" TargetMode="External"/><Relationship Id="rId10" Type="http://schemas.openxmlformats.org/officeDocument/2006/relationships/hyperlink" Target="https://www.scala-lang.org/" TargetMode="External"/><Relationship Id="rId11" Type="http://schemas.openxmlformats.org/officeDocument/2006/relationships/hyperlink" Target="https://www.scala-lang.org/" TargetMode="External"/><Relationship Id="rId12" Type="http://schemas.openxmlformats.org/officeDocument/2006/relationships/hyperlink" Target="https://www.scala-lang.org/" TargetMode="External"/><Relationship Id="rId13" Type="http://schemas.openxmlformats.org/officeDocument/2006/relationships/hyperlink" Target="https://www.ubuntu.com/" TargetMode="External"/><Relationship Id="rId14" Type="http://schemas.openxmlformats.org/officeDocument/2006/relationships/hyperlink" Target="https://www.ubuntu.com/" TargetMode="External"/><Relationship Id="rId15" Type="http://schemas.openxmlformats.org/officeDocument/2006/relationships/hyperlink" Target="https://eclipse.org/" TargetMode="External"/><Relationship Id="rId16" Type="http://schemas.openxmlformats.org/officeDocument/2006/relationships/hyperlink" Target="https://eclipse.org/" TargetMode="External"/><Relationship Id="rId17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image" Target="../media/image20.png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hyperlink" Target="https://archive.org/details/stackexchange" TargetMode="External"/><Relationship Id="rId2" Type="http://schemas.openxmlformats.org/officeDocument/2006/relationships/hyperlink" Target="https://archive.org/details/stackexchange" TargetMode="External"/><Relationship Id="rId3" Type="http://schemas.openxmlformats.org/officeDocument/2006/relationships/hyperlink" Target="https://archive.org/details/stackexchange" TargetMode="External"/><Relationship Id="rId4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CustomShape 1"/>
          <p:cNvSpPr/>
          <p:nvPr/>
        </p:nvSpPr>
        <p:spPr>
          <a:xfrm>
            <a:off x="0" y="1463040"/>
            <a:ext cx="9143640" cy="2159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ctr" anchorCtr="1"/>
          <a:p>
            <a:pPr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Trabalho prático sobre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
</a:t>
            </a: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Apache Spark envolvendo um problema típico de Big Data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7" name="CustomShape 2"/>
          <p:cNvSpPr/>
          <p:nvPr/>
        </p:nvSpPr>
        <p:spPr>
          <a:xfrm>
            <a:off x="0" y="5254920"/>
            <a:ext cx="9143640" cy="1602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Disciplina: Tópicos Especiais em Banco de Dados IV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Professor: Alexandre de Assis Bento Lima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Aluno: Leniel Macaferi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12/12/2016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18" name="Picture 3" descr=""/>
          <p:cNvPicPr/>
          <p:nvPr/>
        </p:nvPicPr>
        <p:blipFill>
          <a:blip r:embed="rId1"/>
          <a:stretch/>
        </p:blipFill>
        <p:spPr>
          <a:xfrm>
            <a:off x="2999880" y="3582720"/>
            <a:ext cx="3143520" cy="16718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TextShape 1"/>
          <p:cNvSpPr txBox="1"/>
          <p:nvPr/>
        </p:nvSpPr>
        <p:spPr>
          <a:xfrm>
            <a:off x="0" y="0"/>
            <a:ext cx="9143640" cy="1901520"/>
          </a:xfrm>
          <a:prstGeom prst="rect">
            <a:avLst/>
          </a:prstGeom>
          <a:noFill/>
          <a:ln>
            <a:noFill/>
          </a:ln>
        </p:spPr>
        <p:txBody>
          <a:bodyPr anchor="ctr" anchorCtr="1"/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4 - Estratégia utilizada para</a:t>
            </a: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
</a:t>
            </a: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obtenção dos dados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7" name="TextShape 2"/>
          <p:cNvSpPr txBox="1"/>
          <p:nvPr/>
        </p:nvSpPr>
        <p:spPr>
          <a:xfrm>
            <a:off x="0" y="1901880"/>
            <a:ext cx="9143640" cy="49557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775800" indent="-342720">
              <a:lnSpc>
                <a:spcPct val="100000"/>
              </a:lnSpc>
              <a:buClr>
                <a:srgbClr val="ff9900"/>
              </a:buClr>
              <a:buSzPct val="75000"/>
              <a:buFont typeface="Noto Sans Symbols"/>
              <a:buChar char="●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Em seguida, os arquivos XML foram colocados em um diretório chamado stackoverflow no sistema de arquivos HDFS do Hadoop para posterior processamento pelo Spark.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3080">
              <a:lnSpc>
                <a:spcPct val="100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3080"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Example: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3080"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Arial"/>
              </a:rPr>
              <a:t>hadoop@ubuntu:/media/psf/FreeAgent GoFlex Drive/Downloads/stackexchange$ hadoop fs -put Users.xml /stackoverflow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8" name="CustomShape 3"/>
          <p:cNvSpPr/>
          <p:nvPr/>
        </p:nvSpPr>
        <p:spPr>
          <a:xfrm>
            <a:off x="7896240" y="6447240"/>
            <a:ext cx="946800" cy="330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10 de 30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9" dur="indefinite" restart="never" nodeType="tmRoot">
          <p:childTnLst>
            <p:seq>
              <p:cTn id="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CustomShape 1"/>
          <p:cNvSpPr/>
          <p:nvPr/>
        </p:nvSpPr>
        <p:spPr>
          <a:xfrm>
            <a:off x="7896240" y="6447240"/>
            <a:ext cx="946800" cy="330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5 de 6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50" name="Picture 4" descr=""/>
          <p:cNvPicPr/>
          <p:nvPr/>
        </p:nvPicPr>
        <p:blipFill>
          <a:blip r:embed="rId1"/>
          <a:stretch/>
        </p:blipFill>
        <p:spPr>
          <a:xfrm>
            <a:off x="0" y="0"/>
            <a:ext cx="9143640" cy="6857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1" dur="indefinite" restart="never" nodeType="tmRoot">
          <p:childTnLst>
            <p:seq>
              <p:cTn id="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TextShape 1"/>
          <p:cNvSpPr txBox="1"/>
          <p:nvPr/>
        </p:nvSpPr>
        <p:spPr>
          <a:xfrm>
            <a:off x="0" y="0"/>
            <a:ext cx="9143640" cy="1066320"/>
          </a:xfrm>
          <a:prstGeom prst="rect">
            <a:avLst/>
          </a:prstGeom>
          <a:noFill/>
          <a:ln>
            <a:noFill/>
          </a:ln>
        </p:spPr>
        <p:txBody>
          <a:bodyPr anchor="ctr" anchorCtr="1"/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5 - Desenvolvimento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2" name="TextShape 2"/>
          <p:cNvSpPr txBox="1"/>
          <p:nvPr/>
        </p:nvSpPr>
        <p:spPr>
          <a:xfrm>
            <a:off x="0" y="1066680"/>
            <a:ext cx="9143640" cy="57909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775800" indent="-342720">
              <a:lnSpc>
                <a:spcPct val="100000"/>
              </a:lnSpc>
              <a:buClr>
                <a:srgbClr val="ff9900"/>
              </a:buClr>
              <a:buSzPct val="75000"/>
              <a:buFont typeface="Noto Sans Symbols"/>
              <a:buChar char="●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Para tornar o trabalho viável (executando localmente fora de um cluster) foi utilizado um único arquivo .xml [Users.xml]. Um subconjunto de 100.000 linhas do mesmo (32.7 MB) foi selecionado. Este arquivo contém um total de 5987287 linhas (1.8 GB).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3080">
              <a:lnSpc>
                <a:spcPct val="100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3080"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Arial"/>
              </a:rPr>
              <a:t>hadoop@ubuntu:/media/psf/FreeAgent GoFlex Drive/Downloads$ head -100000 Users.xml &gt; Users100000.xml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3080">
              <a:lnSpc>
                <a:spcPct val="100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890280" indent="-456840">
              <a:lnSpc>
                <a:spcPct val="100000"/>
              </a:lnSpc>
              <a:buClr>
                <a:srgbClr val="ff9900"/>
              </a:buClr>
              <a:buSzPct val="75000"/>
              <a:buFont typeface="Noto Sans Symbols"/>
              <a:buChar char="●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O arquivo Users.xsl foi usado para converter os dados do arquivo Users100000.xml para o formato esperado pela biblioteca spark-xml. O resultado foi salvo em Users100000.out.xml.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3" name="CustomShape 3"/>
          <p:cNvSpPr/>
          <p:nvPr/>
        </p:nvSpPr>
        <p:spPr>
          <a:xfrm>
            <a:off x="7896240" y="6447240"/>
            <a:ext cx="946800" cy="330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12 de 30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3" dur="indefinite" restart="never" nodeType="tmRoot">
          <p:childTnLst>
            <p:seq>
              <p:cTn id="2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CustomShape 1"/>
          <p:cNvSpPr/>
          <p:nvPr/>
        </p:nvSpPr>
        <p:spPr>
          <a:xfrm>
            <a:off x="7896240" y="6447240"/>
            <a:ext cx="946800" cy="330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5 de 6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55" name="Picture 6" descr=""/>
          <p:cNvPicPr/>
          <p:nvPr/>
        </p:nvPicPr>
        <p:blipFill>
          <a:blip r:embed="rId1"/>
          <a:stretch/>
        </p:blipFill>
        <p:spPr>
          <a:xfrm>
            <a:off x="0" y="0"/>
            <a:ext cx="9143640" cy="6857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5" dur="indefinite" restart="never" nodeType="tmRoot">
          <p:childTnLst>
            <p:seq>
              <p:cTn id="2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CustomShape 1"/>
          <p:cNvSpPr/>
          <p:nvPr/>
        </p:nvSpPr>
        <p:spPr>
          <a:xfrm>
            <a:off x="7896240" y="6447240"/>
            <a:ext cx="946800" cy="330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5 de 6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57" name="Picture 3" descr=""/>
          <p:cNvPicPr/>
          <p:nvPr/>
        </p:nvPicPr>
        <p:blipFill>
          <a:blip r:embed="rId1"/>
          <a:stretch/>
        </p:blipFill>
        <p:spPr>
          <a:xfrm>
            <a:off x="-23400" y="0"/>
            <a:ext cx="9167040" cy="6857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7" dur="indefinite" restart="never" nodeType="tmRoot">
          <p:childTnLst>
            <p:seq>
              <p:cTn id="2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CustomShape 1"/>
          <p:cNvSpPr/>
          <p:nvPr/>
        </p:nvSpPr>
        <p:spPr>
          <a:xfrm>
            <a:off x="7896240" y="6447240"/>
            <a:ext cx="946800" cy="330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5 de 6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59" name="Picture 1" descr=""/>
          <p:cNvPicPr/>
          <p:nvPr/>
        </p:nvPicPr>
        <p:blipFill>
          <a:blip r:embed="rId1"/>
          <a:stretch/>
        </p:blipFill>
        <p:spPr>
          <a:xfrm>
            <a:off x="0" y="0"/>
            <a:ext cx="9143640" cy="6857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9" dur="indefinite" restart="never" nodeType="tmRoot">
          <p:childTnLst>
            <p:seq>
              <p:cTn id="3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TextShape 1"/>
          <p:cNvSpPr txBox="1"/>
          <p:nvPr/>
        </p:nvSpPr>
        <p:spPr>
          <a:xfrm>
            <a:off x="0" y="0"/>
            <a:ext cx="9143640" cy="1066320"/>
          </a:xfrm>
          <a:prstGeom prst="rect">
            <a:avLst/>
          </a:prstGeom>
          <a:noFill/>
          <a:ln>
            <a:noFill/>
          </a:ln>
        </p:spPr>
        <p:txBody>
          <a:bodyPr anchor="ctr" anchorCtr="1"/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5 - Desenvolvimento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1" name="TextShape 2"/>
          <p:cNvSpPr txBox="1"/>
          <p:nvPr/>
        </p:nvSpPr>
        <p:spPr>
          <a:xfrm>
            <a:off x="0" y="1066680"/>
            <a:ext cx="9143640" cy="57909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775800" indent="-342720">
              <a:lnSpc>
                <a:spcPct val="100000"/>
              </a:lnSpc>
              <a:buClr>
                <a:srgbClr val="ff9900"/>
              </a:buClr>
              <a:buSzPct val="75000"/>
              <a:buFont typeface="Noto Sans Symbols"/>
              <a:buChar char="●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Os arquivos .xml e .xsl foram colocados na pasta </a:t>
            </a:r>
            <a:r>
              <a:rPr b="1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input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do projeto Scala [</a:t>
            </a:r>
            <a:r>
              <a:rPr b="1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spark-backend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] no Eclipse.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75800" indent="-342720">
              <a:lnSpc>
                <a:spcPct val="100000"/>
              </a:lnSpc>
              <a:buClr>
                <a:srgbClr val="ff9900"/>
              </a:buClr>
              <a:buSzPct val="75000"/>
              <a:buFont typeface="Noto Sans Symbols"/>
              <a:buChar char="●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A aplicação spark-backend lê o arquivo Users100000.out.xml através da biblioteca Spark XML e o transforma em um objeto DataFrame.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75800" indent="-342720">
              <a:lnSpc>
                <a:spcPct val="100000"/>
              </a:lnSpc>
              <a:buClr>
                <a:srgbClr val="ff9900"/>
              </a:buClr>
              <a:buSzPct val="75000"/>
              <a:buFont typeface="Noto Sans Symbols"/>
              <a:buChar char="●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A biblioteca Spark SQL é usada em seguida para pesquisar os dados. Foram criadas algumas queries de exemplo.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2" name="CustomShape 3"/>
          <p:cNvSpPr/>
          <p:nvPr/>
        </p:nvSpPr>
        <p:spPr>
          <a:xfrm>
            <a:off x="7896240" y="6447240"/>
            <a:ext cx="946800" cy="330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16 de 30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1" dur="indefinite" restart="never" nodeType="tmRoot">
          <p:childTnLst>
            <p:seq>
              <p:cTn id="3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CustomShape 1"/>
          <p:cNvSpPr/>
          <p:nvPr/>
        </p:nvSpPr>
        <p:spPr>
          <a:xfrm>
            <a:off x="7896240" y="6447240"/>
            <a:ext cx="946800" cy="330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5 de 6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64" name="Picture 2" descr=""/>
          <p:cNvPicPr/>
          <p:nvPr/>
        </p:nvPicPr>
        <p:blipFill>
          <a:blip r:embed="rId1"/>
          <a:stretch/>
        </p:blipFill>
        <p:spPr>
          <a:xfrm>
            <a:off x="0" y="0"/>
            <a:ext cx="9143640" cy="6857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3" dur="indefinite" restart="never" nodeType="tmRoot">
          <p:childTnLst>
            <p:seq>
              <p:cTn id="3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TextShape 1"/>
          <p:cNvSpPr txBox="1"/>
          <p:nvPr/>
        </p:nvSpPr>
        <p:spPr>
          <a:xfrm>
            <a:off x="0" y="0"/>
            <a:ext cx="9143640" cy="1066320"/>
          </a:xfrm>
          <a:prstGeom prst="rect">
            <a:avLst/>
          </a:prstGeom>
          <a:noFill/>
          <a:ln>
            <a:noFill/>
          </a:ln>
        </p:spPr>
        <p:txBody>
          <a:bodyPr anchor="ctr" anchorCtr="1"/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5 - Desenvolvimento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6" name="TextShape 2"/>
          <p:cNvSpPr txBox="1"/>
          <p:nvPr/>
        </p:nvSpPr>
        <p:spPr>
          <a:xfrm>
            <a:off x="0" y="1066680"/>
            <a:ext cx="9143640" cy="57909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775800" indent="-342720">
              <a:lnSpc>
                <a:spcPct val="100000"/>
              </a:lnSpc>
              <a:buClr>
                <a:srgbClr val="ff9900"/>
              </a:buClr>
              <a:buSzPct val="75000"/>
              <a:buFont typeface="Noto Sans Symbols"/>
              <a:buChar char="●"/>
            </a:pPr>
            <a:r>
              <a:rPr b="0" lang="en-US" sz="27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Cada query gera um arquivo CSV (SaveDfToCsv) para ser consumido posteriormente por uma aplicação web [</a:t>
            </a:r>
            <a:r>
              <a:rPr b="1" lang="en-US" sz="27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spark-frontend</a:t>
            </a:r>
            <a:r>
              <a:rPr b="0" lang="en-US" sz="27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], ou seja, o Spark é utilizado como uma ferramenta de ETL.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75800" indent="-342720">
              <a:lnSpc>
                <a:spcPct val="100000"/>
              </a:lnSpc>
              <a:buClr>
                <a:srgbClr val="ff9900"/>
              </a:buClr>
              <a:buSzPct val="75000"/>
              <a:buFont typeface="Noto Sans Symbols"/>
              <a:buChar char="●"/>
            </a:pPr>
            <a:r>
              <a:rPr b="0" lang="en-US" sz="27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O resultado de cada query é salvo em múltiplos arquivos na pasta </a:t>
            </a:r>
            <a:r>
              <a:rPr b="1" lang="en-US" sz="27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output</a:t>
            </a:r>
            <a:r>
              <a:rPr b="0" lang="en-US" sz="27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. Isso se deve ao fato de que o Spark foi concebido para executar jobs em um cluster (múltiplos nós\computadores).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75800" indent="-342720">
              <a:lnSpc>
                <a:spcPct val="100000"/>
              </a:lnSpc>
              <a:buClr>
                <a:srgbClr val="ff9900"/>
              </a:buClr>
              <a:buSzPct val="75000"/>
              <a:buFont typeface="Noto Sans Symbols"/>
              <a:buChar char="●"/>
            </a:pPr>
            <a:r>
              <a:rPr b="0" lang="en-US" sz="27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Para fins de teste, foi criado um método que renomeia o arquivo CSV gerado e o copia para uma pasta chamada </a:t>
            </a:r>
            <a:r>
              <a:rPr b="1" lang="en-US" sz="27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csv</a:t>
            </a:r>
            <a:r>
              <a:rPr b="0" lang="en-US" sz="27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. A pasta de destino pode ser configurada em conf/spark-backend.properties.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7" name="CustomShape 3"/>
          <p:cNvSpPr/>
          <p:nvPr/>
        </p:nvSpPr>
        <p:spPr>
          <a:xfrm>
            <a:off x="7896240" y="6447240"/>
            <a:ext cx="946800" cy="330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18 de 30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5" dur="indefinite" restart="never" nodeType="tmRoot">
          <p:childTnLst>
            <p:seq>
              <p:cTn id="3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CustomShape 1"/>
          <p:cNvSpPr/>
          <p:nvPr/>
        </p:nvSpPr>
        <p:spPr>
          <a:xfrm>
            <a:off x="7896240" y="6447240"/>
            <a:ext cx="946800" cy="330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5 de 6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69" name="Picture 1" descr=""/>
          <p:cNvPicPr/>
          <p:nvPr/>
        </p:nvPicPr>
        <p:blipFill>
          <a:blip r:embed="rId1"/>
          <a:stretch/>
        </p:blipFill>
        <p:spPr>
          <a:xfrm>
            <a:off x="0" y="0"/>
            <a:ext cx="9143640" cy="6857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7" dur="indefinite" restart="never" nodeType="tmRoot">
          <p:childTnLst>
            <p:seq>
              <p:cTn id="3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TextShape 1"/>
          <p:cNvSpPr txBox="1"/>
          <p:nvPr/>
        </p:nvSpPr>
        <p:spPr>
          <a:xfrm>
            <a:off x="0" y="0"/>
            <a:ext cx="9143640" cy="1084680"/>
          </a:xfrm>
          <a:prstGeom prst="rect">
            <a:avLst/>
          </a:prstGeom>
          <a:noFill/>
          <a:ln>
            <a:noFill/>
          </a:ln>
        </p:spPr>
        <p:txBody>
          <a:bodyPr anchor="ctr" anchorCtr="1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Agenda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0" name="TextShape 2"/>
          <p:cNvSpPr txBox="1"/>
          <p:nvPr/>
        </p:nvSpPr>
        <p:spPr>
          <a:xfrm>
            <a:off x="0" y="1085040"/>
            <a:ext cx="9143640" cy="5772600"/>
          </a:xfrm>
          <a:prstGeom prst="rect">
            <a:avLst/>
          </a:prstGeom>
          <a:noFill/>
          <a:ln>
            <a:noFill/>
          </a:ln>
        </p:spPr>
        <p:txBody>
          <a:bodyPr lIns="0"/>
          <a:p>
            <a:pPr>
              <a:lnSpc>
                <a:spcPct val="100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75800" indent="-342720">
              <a:lnSpc>
                <a:spcPct val="100000"/>
              </a:lnSpc>
              <a:buClr>
                <a:srgbClr val="ff9900"/>
              </a:buClr>
              <a:buSzPct val="75000"/>
              <a:buFont typeface="Noto Sans Symbols"/>
              <a:buChar char="●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1 - Objetivo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75800" indent="-342720">
              <a:lnSpc>
                <a:spcPct val="100000"/>
              </a:lnSpc>
              <a:buClr>
                <a:srgbClr val="ff9900"/>
              </a:buClr>
              <a:buSzPct val="75000"/>
              <a:buFont typeface="Noto Sans Symbols"/>
              <a:buChar char="●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2 - Problema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75800" indent="-342720">
              <a:lnSpc>
                <a:spcPct val="100000"/>
              </a:lnSpc>
              <a:buClr>
                <a:srgbClr val="ff9900"/>
              </a:buClr>
              <a:buSzPct val="75000"/>
              <a:buFont typeface="Noto Sans Symbols"/>
              <a:buChar char="●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3 - Tecnologias Utilizadas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75800" indent="-342720">
              <a:lnSpc>
                <a:spcPct val="100000"/>
              </a:lnSpc>
              <a:buClr>
                <a:srgbClr val="ff9900"/>
              </a:buClr>
              <a:buSzPct val="75000"/>
              <a:buFont typeface="Noto Sans Symbols"/>
              <a:buChar char="●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4 - Estratégia para obtenção dos dados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75800" indent="-342720">
              <a:lnSpc>
                <a:spcPct val="100000"/>
              </a:lnSpc>
              <a:buClr>
                <a:srgbClr val="ff9900"/>
              </a:buClr>
              <a:buSzPct val="75000"/>
              <a:buFont typeface="Noto Sans Symbols"/>
              <a:buChar char="●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5 - Desenvolvimento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75800" indent="-342720">
              <a:lnSpc>
                <a:spcPct val="100000"/>
              </a:lnSpc>
              <a:buClr>
                <a:srgbClr val="ff9900"/>
              </a:buClr>
              <a:buSzPct val="75000"/>
              <a:buFont typeface="Noto Sans Symbols"/>
              <a:buChar char="●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6 - Conclusão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75800" indent="-342720">
              <a:lnSpc>
                <a:spcPct val="100000"/>
              </a:lnSpc>
              <a:buClr>
                <a:srgbClr val="ff9900"/>
              </a:buClr>
              <a:buSzPct val="75000"/>
              <a:buFont typeface="Noto Sans Symbols"/>
              <a:buChar char="●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7 - Links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1" name="CustomShape 3"/>
          <p:cNvSpPr/>
          <p:nvPr/>
        </p:nvSpPr>
        <p:spPr>
          <a:xfrm>
            <a:off x="7896240" y="6447240"/>
            <a:ext cx="946800" cy="330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2 de 30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CustomShape 1"/>
          <p:cNvSpPr/>
          <p:nvPr/>
        </p:nvSpPr>
        <p:spPr>
          <a:xfrm>
            <a:off x="7896240" y="6447240"/>
            <a:ext cx="946800" cy="330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5 de 6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71" name="Picture 2" descr=""/>
          <p:cNvPicPr/>
          <p:nvPr/>
        </p:nvPicPr>
        <p:blipFill>
          <a:blip r:embed="rId1"/>
          <a:stretch/>
        </p:blipFill>
        <p:spPr>
          <a:xfrm>
            <a:off x="0" y="0"/>
            <a:ext cx="9143640" cy="6857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9" dur="indefinite" restart="never" nodeType="tmRoot">
          <p:childTnLst>
            <p:seq>
              <p:cTn id="4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CustomShape 1"/>
          <p:cNvSpPr/>
          <p:nvPr/>
        </p:nvSpPr>
        <p:spPr>
          <a:xfrm>
            <a:off x="7896240" y="6447240"/>
            <a:ext cx="946800" cy="330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5 de 6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73" name="Picture 3" descr=""/>
          <p:cNvPicPr/>
          <p:nvPr/>
        </p:nvPicPr>
        <p:blipFill>
          <a:blip r:embed="rId1"/>
          <a:stretch/>
        </p:blipFill>
        <p:spPr>
          <a:xfrm>
            <a:off x="0" y="0"/>
            <a:ext cx="9143640" cy="6857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1" dur="indefinite" restart="never" nodeType="tmRoot">
          <p:childTnLst>
            <p:seq>
              <p:cTn id="4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CustomShape 1"/>
          <p:cNvSpPr/>
          <p:nvPr/>
        </p:nvSpPr>
        <p:spPr>
          <a:xfrm>
            <a:off x="7896240" y="6447240"/>
            <a:ext cx="946800" cy="330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5 de 6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75" name="Picture 1" descr=""/>
          <p:cNvPicPr/>
          <p:nvPr/>
        </p:nvPicPr>
        <p:blipFill>
          <a:blip r:embed="rId1"/>
          <a:stretch/>
        </p:blipFill>
        <p:spPr>
          <a:xfrm>
            <a:off x="0" y="0"/>
            <a:ext cx="9143640" cy="6857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3" dur="indefinite" restart="never" nodeType="tmRoot">
          <p:childTnLst>
            <p:seq>
              <p:cTn id="4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TextShape 1"/>
          <p:cNvSpPr txBox="1"/>
          <p:nvPr/>
        </p:nvSpPr>
        <p:spPr>
          <a:xfrm>
            <a:off x="0" y="0"/>
            <a:ext cx="9143640" cy="1066320"/>
          </a:xfrm>
          <a:prstGeom prst="rect">
            <a:avLst/>
          </a:prstGeom>
          <a:noFill/>
          <a:ln>
            <a:noFill/>
          </a:ln>
        </p:spPr>
        <p:txBody>
          <a:bodyPr anchor="ctr" anchorCtr="1"/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5 - Desenvolvimento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7" name="TextShape 2"/>
          <p:cNvSpPr txBox="1"/>
          <p:nvPr/>
        </p:nvSpPr>
        <p:spPr>
          <a:xfrm>
            <a:off x="0" y="1066680"/>
            <a:ext cx="9143640" cy="57909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775800" indent="-342720">
              <a:lnSpc>
                <a:spcPct val="100000"/>
              </a:lnSpc>
              <a:buClr>
                <a:srgbClr val="ff9900"/>
              </a:buClr>
              <a:buSzPct val="75000"/>
              <a:buFont typeface="Noto Sans Symbols"/>
              <a:buChar char="●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A aplicação [</a:t>
            </a:r>
            <a:r>
              <a:rPr b="1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spark-backend</a:t>
            </a: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] pode ser executada tanto dentro do Eclipse bem como através da linha de comando no Terminal usando o spark-submit.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75800" indent="-342720">
              <a:lnSpc>
                <a:spcPct val="100000"/>
              </a:lnSpc>
              <a:buClr>
                <a:srgbClr val="ff9900"/>
              </a:buClr>
              <a:buSzPct val="75000"/>
              <a:buFont typeface="Noto Sans Symbols"/>
              <a:buChar char="●"/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Na linha de comando fazemos uso do arquivo JAR produzido durante a construção do projeto no Eclipse e passamos como parâmetro os pacotes necessários…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3080">
              <a:lnSpc>
                <a:spcPct val="100000"/>
              </a:lnSpc>
            </a:pPr>
            <a:r>
              <a:rPr b="0" lang="en-US" sz="2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Arial"/>
              </a:rPr>
              <a:t>spark-submit --packages com.databricks:spark-xml_2.11:0.4.1 --class com.lenielmacaferi.spark.ProcessUsersXml --master local com.lenielmacaferi.spark-backend-0.0.1-SNAPSHOT.jar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8" name="CustomShape 3"/>
          <p:cNvSpPr/>
          <p:nvPr/>
        </p:nvSpPr>
        <p:spPr>
          <a:xfrm>
            <a:off x="7896240" y="6447240"/>
            <a:ext cx="946800" cy="330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23 de 30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45" dur="indefinite" restart="never" nodeType="tmRoot">
          <p:childTnLst>
            <p:seq>
              <p:cTn id="4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CustomShape 1"/>
          <p:cNvSpPr/>
          <p:nvPr/>
        </p:nvSpPr>
        <p:spPr>
          <a:xfrm>
            <a:off x="7896240" y="6447240"/>
            <a:ext cx="946800" cy="330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5 de 6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80" name="Picture 3" descr=""/>
          <p:cNvPicPr/>
          <p:nvPr/>
        </p:nvPicPr>
        <p:blipFill>
          <a:blip r:embed="rId1"/>
          <a:stretch/>
        </p:blipFill>
        <p:spPr>
          <a:xfrm>
            <a:off x="0" y="0"/>
            <a:ext cx="9143640" cy="6857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7" dur="indefinite" restart="never" nodeType="tmRoot">
          <p:childTnLst>
            <p:seq>
              <p:cTn id="4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TextShape 1"/>
          <p:cNvSpPr txBox="1"/>
          <p:nvPr/>
        </p:nvSpPr>
        <p:spPr>
          <a:xfrm>
            <a:off x="0" y="0"/>
            <a:ext cx="9143640" cy="1066320"/>
          </a:xfrm>
          <a:prstGeom prst="rect">
            <a:avLst/>
          </a:prstGeom>
          <a:noFill/>
          <a:ln>
            <a:noFill/>
          </a:ln>
        </p:spPr>
        <p:txBody>
          <a:bodyPr anchor="ctr" anchorCtr="1"/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5 - Desenvolvimento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2" name="TextShape 2"/>
          <p:cNvSpPr txBox="1"/>
          <p:nvPr/>
        </p:nvSpPr>
        <p:spPr>
          <a:xfrm>
            <a:off x="0" y="1066680"/>
            <a:ext cx="9143640" cy="57909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775800" indent="-342720">
              <a:lnSpc>
                <a:spcPct val="100000"/>
              </a:lnSpc>
              <a:buClr>
                <a:srgbClr val="ff9900"/>
              </a:buClr>
              <a:buSzPct val="75000"/>
              <a:buFont typeface="Noto Sans Symbols"/>
              <a:buChar char="●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A aplicação web [</a:t>
            </a:r>
            <a:r>
              <a:rPr b="1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spark-frontend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] foi construída com o Play Framework (Web Framework de alta velocidade para as linguagens Java e Scala).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75800" indent="-342720">
              <a:lnSpc>
                <a:spcPct val="100000"/>
              </a:lnSpc>
              <a:buClr>
                <a:srgbClr val="ff9900"/>
              </a:buClr>
              <a:buSzPct val="75000"/>
              <a:buFont typeface="Noto Sans Symbols"/>
              <a:buChar char="●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O usário acessa a página principal da aplicação spark-frontend em localhost:9000 e tem acesso à lista de arquivos CSV gerados pela aplicação [</a:t>
            </a:r>
            <a:r>
              <a:rPr b="1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spark-backend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].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75800" indent="-342720">
              <a:lnSpc>
                <a:spcPct val="100000"/>
              </a:lnSpc>
              <a:buClr>
                <a:srgbClr val="ff9900"/>
              </a:buClr>
              <a:buSzPct val="75000"/>
              <a:buFont typeface="Noto Sans Symbols"/>
              <a:buChar char="●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Ao clicar no nome do arquivo, o mesmo é enviado para o computador do usuário que poderá usar qualquer software de Planilha eletrônica para abrir e processar\analisar\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“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massagear” os dados.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3" name="CustomShape 3"/>
          <p:cNvSpPr/>
          <p:nvPr/>
        </p:nvSpPr>
        <p:spPr>
          <a:xfrm>
            <a:off x="7896240" y="6447240"/>
            <a:ext cx="946800" cy="330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25 de 30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49" dur="indefinite" restart="never" nodeType="tmRoot">
          <p:childTnLst>
            <p:seq>
              <p:cTn id="5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CustomShape 1"/>
          <p:cNvSpPr/>
          <p:nvPr/>
        </p:nvSpPr>
        <p:spPr>
          <a:xfrm>
            <a:off x="7896240" y="6447240"/>
            <a:ext cx="946800" cy="330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5 de 6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85" name="Picture 4" descr=""/>
          <p:cNvPicPr/>
          <p:nvPr/>
        </p:nvPicPr>
        <p:blipFill>
          <a:blip r:embed="rId1"/>
          <a:stretch/>
        </p:blipFill>
        <p:spPr>
          <a:xfrm>
            <a:off x="0" y="0"/>
            <a:ext cx="9143640" cy="6857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1" dur="indefinite" restart="never" nodeType="tmRoot">
          <p:childTnLst>
            <p:seq>
              <p:cTn id="5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CustomShape 1"/>
          <p:cNvSpPr/>
          <p:nvPr/>
        </p:nvSpPr>
        <p:spPr>
          <a:xfrm>
            <a:off x="7896240" y="6447240"/>
            <a:ext cx="946800" cy="330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5 de 6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87" name="Picture 2" descr=""/>
          <p:cNvPicPr/>
          <p:nvPr/>
        </p:nvPicPr>
        <p:blipFill>
          <a:blip r:embed="rId1"/>
          <a:stretch/>
        </p:blipFill>
        <p:spPr>
          <a:xfrm>
            <a:off x="0" y="0"/>
            <a:ext cx="9143640" cy="6857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3" dur="indefinite" restart="never" nodeType="tmRoot">
          <p:childTnLst>
            <p:seq>
              <p:cTn id="5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TextShape 1"/>
          <p:cNvSpPr txBox="1"/>
          <p:nvPr/>
        </p:nvSpPr>
        <p:spPr>
          <a:xfrm>
            <a:off x="0" y="0"/>
            <a:ext cx="9143640" cy="1066320"/>
          </a:xfrm>
          <a:prstGeom prst="rect">
            <a:avLst/>
          </a:prstGeom>
          <a:noFill/>
          <a:ln>
            <a:noFill/>
          </a:ln>
        </p:spPr>
        <p:txBody>
          <a:bodyPr anchor="ctr" anchorCtr="1"/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6 - Conclusão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9" name="TextShape 2"/>
          <p:cNvSpPr txBox="1"/>
          <p:nvPr/>
        </p:nvSpPr>
        <p:spPr>
          <a:xfrm>
            <a:off x="0" y="1066680"/>
            <a:ext cx="9143640" cy="57909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775800" indent="-342720">
              <a:lnSpc>
                <a:spcPct val="100000"/>
              </a:lnSpc>
              <a:buClr>
                <a:srgbClr val="ff9900"/>
              </a:buClr>
              <a:buSzPct val="75000"/>
              <a:buFont typeface="Noto Sans Symbols"/>
              <a:buChar char="●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Com a ajuda do Spark podemos desenvolver soluções interessantes como por exemplo: um job diário que faz o download e carregamento dos dados para a pasta “input” processando tais dados de N maneiras.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75800" indent="-342720">
              <a:lnSpc>
                <a:spcPct val="100000"/>
              </a:lnSpc>
              <a:buClr>
                <a:srgbClr val="ff9900"/>
              </a:buClr>
              <a:buSzPct val="75000"/>
              <a:buFont typeface="Noto Sans Symbols"/>
              <a:buChar char="●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Através de código customizado podemos trabalhar com os dados em um cluster (rapidez no processamento) através de uma API rica em recursos\métodos. Além disso, temos a nossa disposição bibliotecas\plugins adicionais desenvolvidos pela comunidade de desenvolvedores. Junte a isso todo o poder  das linguagens Scala|Java e suas bibliotecas.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75800" indent="-342720">
              <a:lnSpc>
                <a:spcPct val="100000"/>
              </a:lnSpc>
              <a:buClr>
                <a:srgbClr val="ff9900"/>
              </a:buClr>
              <a:buSzPct val="75000"/>
              <a:buFont typeface="Noto Sans Symbols"/>
              <a:buChar char="●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A aplicação demonstrada pode ser facilmente executada em um cluster. Basta apenas mudarmos alguns parâmetros no objeto SparkConf.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0" name="CustomShape 3"/>
          <p:cNvSpPr/>
          <p:nvPr/>
        </p:nvSpPr>
        <p:spPr>
          <a:xfrm>
            <a:off x="7896240" y="6447240"/>
            <a:ext cx="946800" cy="330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28 de 30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55" dur="indefinite" restart="never" nodeType="tmRoot">
          <p:childTnLst>
            <p:seq>
              <p:cTn id="5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TextShape 1"/>
          <p:cNvSpPr txBox="1"/>
          <p:nvPr/>
        </p:nvSpPr>
        <p:spPr>
          <a:xfrm>
            <a:off x="0" y="0"/>
            <a:ext cx="9143640" cy="1066320"/>
          </a:xfrm>
          <a:prstGeom prst="rect">
            <a:avLst/>
          </a:prstGeom>
          <a:noFill/>
          <a:ln>
            <a:noFill/>
          </a:ln>
        </p:spPr>
        <p:txBody>
          <a:bodyPr anchor="ctr" anchorCtr="1"/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7 - Links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2" name="TextShape 2"/>
          <p:cNvSpPr txBox="1"/>
          <p:nvPr/>
        </p:nvSpPr>
        <p:spPr>
          <a:xfrm>
            <a:off x="0" y="1066680"/>
            <a:ext cx="9143640" cy="57909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775800" indent="-342720">
              <a:lnSpc>
                <a:spcPct val="100000"/>
              </a:lnSpc>
              <a:buClr>
                <a:srgbClr val="ff9900"/>
              </a:buClr>
              <a:buSzPct val="75000"/>
              <a:buFont typeface="Noto Sans Symbols"/>
              <a:buChar char="●"/>
            </a:pP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Código fonte no GitHub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3080">
              <a:lnSpc>
                <a:spcPct val="100000"/>
              </a:lnSpc>
            </a:pPr>
            <a:r>
              <a:rPr b="0" lang="en-US" sz="20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  <a:hlinkClick r:id="rId1"/>
              </a:rPr>
              <a:t>https://</a:t>
            </a:r>
            <a:r>
              <a:rPr b="0" lang="en-US" sz="20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  <a:hlinkClick r:id="rId2"/>
              </a:rPr>
              <a:t>github.com/leniel/SparkEclipse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3080">
              <a:lnSpc>
                <a:spcPct val="100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75800" indent="-342720">
              <a:lnSpc>
                <a:spcPct val="100000"/>
              </a:lnSpc>
              <a:buClr>
                <a:srgbClr val="ff9900"/>
              </a:buClr>
              <a:buSzPct val="75000"/>
              <a:buFont typeface="Noto Sans Symbols"/>
              <a:buChar char="●"/>
            </a:pP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Apache Spark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3080">
              <a:lnSpc>
                <a:spcPct val="100000"/>
              </a:lnSpc>
            </a:pPr>
            <a:r>
              <a:rPr b="0" lang="en-US" sz="20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  <a:hlinkClick r:id="rId3"/>
              </a:rPr>
              <a:t>https://</a:t>
            </a:r>
            <a:r>
              <a:rPr b="0" lang="en-US" sz="20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  <a:hlinkClick r:id="rId4"/>
              </a:rPr>
              <a:t>spark.apache.org/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75800" indent="-342720">
              <a:lnSpc>
                <a:spcPct val="100000"/>
              </a:lnSpc>
              <a:buClr>
                <a:srgbClr val="ff9900"/>
              </a:buClr>
              <a:buSzPct val="75000"/>
              <a:buFont typeface="Noto Sans Symbols"/>
              <a:buChar char="●"/>
            </a:pP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Spark XML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3080">
              <a:lnSpc>
                <a:spcPct val="100000"/>
              </a:lnSpc>
            </a:pPr>
            <a:r>
              <a:rPr b="0" lang="en-US" sz="20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  <a:hlinkClick r:id="rId5"/>
              </a:rPr>
              <a:t>https</a:t>
            </a:r>
            <a:r>
              <a:rPr b="0" lang="en-US" sz="20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  <a:hlinkClick r:id="rId6"/>
              </a:rPr>
              <a:t>://</a:t>
            </a:r>
            <a:r>
              <a:rPr b="0" lang="en-US" sz="20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  <a:hlinkClick r:id="rId7"/>
              </a:rPr>
              <a:t>github.com/databricks/spark-xml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75800" indent="-342720">
              <a:lnSpc>
                <a:spcPct val="100000"/>
              </a:lnSpc>
              <a:buClr>
                <a:srgbClr val="ff9900"/>
              </a:buClr>
              <a:buSzPct val="75000"/>
              <a:buFont typeface="Noto Sans Symbols"/>
              <a:buChar char="●"/>
            </a:pP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Spark SQL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3080">
              <a:lnSpc>
                <a:spcPct val="100000"/>
              </a:lnSpc>
            </a:pPr>
            <a:r>
              <a:rPr b="0" lang="en-US" sz="20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  <a:hlinkClick r:id="rId8"/>
              </a:rPr>
              <a:t>http://spark.apache.org/sql</a:t>
            </a:r>
            <a:r>
              <a:rPr b="0" lang="en-US" sz="20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  <a:hlinkClick r:id="rId9"/>
              </a:rPr>
              <a:t>/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3080">
              <a:lnSpc>
                <a:spcPct val="100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75800" indent="-342720">
              <a:lnSpc>
                <a:spcPct val="100000"/>
              </a:lnSpc>
              <a:buClr>
                <a:srgbClr val="ff9900"/>
              </a:buClr>
              <a:buSzPct val="75000"/>
              <a:buFont typeface="Noto Sans Symbols"/>
              <a:buChar char="●"/>
            </a:pP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Scala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3080">
              <a:lnSpc>
                <a:spcPct val="100000"/>
              </a:lnSpc>
            </a:pPr>
            <a:r>
              <a:rPr b="0" lang="en-US" sz="20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  <a:hlinkClick r:id="rId10"/>
              </a:rPr>
              <a:t>https</a:t>
            </a:r>
            <a:r>
              <a:rPr b="0" lang="en-US" sz="20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  <a:hlinkClick r:id="rId11"/>
              </a:rPr>
              <a:t>://www.scala-lang.org</a:t>
            </a:r>
            <a:r>
              <a:rPr b="0" lang="en-US" sz="20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  <a:hlinkClick r:id="rId12"/>
              </a:rPr>
              <a:t>/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3080">
              <a:lnSpc>
                <a:spcPct val="100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75800" indent="-342720">
              <a:lnSpc>
                <a:spcPct val="100000"/>
              </a:lnSpc>
              <a:buClr>
                <a:srgbClr val="ff9900"/>
              </a:buClr>
              <a:buSzPct val="75000"/>
              <a:buFont typeface="Noto Sans Symbols"/>
              <a:buChar char="●"/>
            </a:pP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Ubuntu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3080">
              <a:lnSpc>
                <a:spcPct val="100000"/>
              </a:lnSpc>
            </a:pPr>
            <a:r>
              <a:rPr b="0" lang="en-US" sz="20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  <a:hlinkClick r:id="rId13"/>
              </a:rPr>
              <a:t>https://www.ubuntu.com</a:t>
            </a:r>
            <a:r>
              <a:rPr b="0" lang="en-US" sz="20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  <a:hlinkClick r:id="rId14"/>
              </a:rPr>
              <a:t>/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3080">
              <a:lnSpc>
                <a:spcPct val="100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75800" indent="-342720">
              <a:lnSpc>
                <a:spcPct val="100000"/>
              </a:lnSpc>
              <a:buClr>
                <a:srgbClr val="ff9900"/>
              </a:buClr>
              <a:buSzPct val="75000"/>
              <a:buFont typeface="Noto Sans Symbols"/>
              <a:buChar char="●"/>
            </a:pPr>
            <a:r>
              <a:rPr b="0" lang="en-US" sz="2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Eclipse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3080">
              <a:lnSpc>
                <a:spcPct val="100000"/>
              </a:lnSpc>
            </a:pPr>
            <a:r>
              <a:rPr b="0" lang="en-US" sz="20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  <a:hlinkClick r:id="rId15"/>
              </a:rPr>
              <a:t>https://eclipse.org</a:t>
            </a:r>
            <a:r>
              <a:rPr b="0" lang="en-US" sz="20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  <a:hlinkClick r:id="rId16"/>
              </a:rPr>
              <a:t>/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3080">
              <a:lnSpc>
                <a:spcPct val="100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3" name="CustomShape 3"/>
          <p:cNvSpPr/>
          <p:nvPr/>
        </p:nvSpPr>
        <p:spPr>
          <a:xfrm>
            <a:off x="7896240" y="6447240"/>
            <a:ext cx="946800" cy="330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29 de 30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57" dur="indefinite" restart="never" nodeType="tmRoot">
          <p:childTnLst>
            <p:seq>
              <p:cTn id="5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TextShape 1"/>
          <p:cNvSpPr txBox="1"/>
          <p:nvPr/>
        </p:nvSpPr>
        <p:spPr>
          <a:xfrm>
            <a:off x="0" y="0"/>
            <a:ext cx="9143640" cy="1076040"/>
          </a:xfrm>
          <a:prstGeom prst="rect">
            <a:avLst/>
          </a:prstGeom>
          <a:noFill/>
          <a:ln>
            <a:noFill/>
          </a:ln>
        </p:spPr>
        <p:txBody>
          <a:bodyPr anchor="ctr" anchorCtr="1"/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1 - Objetivo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3" name="TextShape 2"/>
          <p:cNvSpPr txBox="1"/>
          <p:nvPr/>
        </p:nvSpPr>
        <p:spPr>
          <a:xfrm>
            <a:off x="0" y="1076400"/>
            <a:ext cx="9143640" cy="5781240"/>
          </a:xfrm>
          <a:prstGeom prst="rect">
            <a:avLst/>
          </a:prstGeom>
          <a:noFill/>
          <a:ln>
            <a:noFill/>
          </a:ln>
        </p:spPr>
        <p:txBody>
          <a:bodyPr lIns="0"/>
          <a:p>
            <a:pPr>
              <a:lnSpc>
                <a:spcPct val="100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75800" indent="-342720">
              <a:lnSpc>
                <a:spcPct val="100000"/>
              </a:lnSpc>
              <a:buClr>
                <a:srgbClr val="ff9900"/>
              </a:buClr>
              <a:buSzPct val="75000"/>
              <a:buFont typeface="Noto Sans Symbols"/>
              <a:buChar char="●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Colocar em prática os conceitos apresentados durante as aulas.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75800" indent="-342720">
              <a:lnSpc>
                <a:spcPct val="100000"/>
              </a:lnSpc>
              <a:buClr>
                <a:srgbClr val="ff9900"/>
              </a:buClr>
              <a:buSzPct val="75000"/>
              <a:buFont typeface="Noto Sans Symbols"/>
              <a:buChar char="●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Ter um contato mais próximo com as tecnologias mais modernas envolvidas no processamento de Big Data.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75800" indent="-342720">
              <a:lnSpc>
                <a:spcPct val="100000"/>
              </a:lnSpc>
              <a:buClr>
                <a:srgbClr val="ff9900"/>
              </a:buClr>
              <a:buSzPct val="75000"/>
              <a:buFont typeface="Noto Sans Symbols"/>
              <a:buChar char="●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Automatizar a extração\mineração de informações valiosas\interessantes escondidas na imensidão de\dos dados.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4" name="CustomShape 3"/>
          <p:cNvSpPr/>
          <p:nvPr/>
        </p:nvSpPr>
        <p:spPr>
          <a:xfrm>
            <a:off x="7896240" y="6447240"/>
            <a:ext cx="946800" cy="330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3 de 30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TextShape 1"/>
          <p:cNvSpPr txBox="1"/>
          <p:nvPr/>
        </p:nvSpPr>
        <p:spPr>
          <a:xfrm>
            <a:off x="0" y="1816920"/>
            <a:ext cx="9143640" cy="1139400"/>
          </a:xfrm>
          <a:prstGeom prst="rect">
            <a:avLst/>
          </a:prstGeom>
          <a:noFill/>
          <a:ln>
            <a:noFill/>
          </a:ln>
        </p:spPr>
        <p:txBody>
          <a:bodyPr anchor="ctr" anchorCtr="1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FIM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5" name="TextShape 2"/>
          <p:cNvSpPr txBox="1"/>
          <p:nvPr/>
        </p:nvSpPr>
        <p:spPr>
          <a:xfrm>
            <a:off x="0" y="2956680"/>
            <a:ext cx="9143640" cy="94392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algn="ctr">
              <a:lnSpc>
                <a:spcPct val="100000"/>
              </a:lnSpc>
            </a:pPr>
            <a:r>
              <a:rPr b="0" lang="en-US" sz="4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Obrigado!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59" dur="indefinite" restart="never" nodeType="tmRoot">
          <p:childTnLst>
            <p:seq>
              <p:cTn id="6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TextShape 1"/>
          <p:cNvSpPr txBox="1"/>
          <p:nvPr/>
        </p:nvSpPr>
        <p:spPr>
          <a:xfrm>
            <a:off x="0" y="0"/>
            <a:ext cx="9143640" cy="1076040"/>
          </a:xfrm>
          <a:prstGeom prst="rect">
            <a:avLst/>
          </a:prstGeom>
          <a:noFill/>
          <a:ln>
            <a:noFill/>
          </a:ln>
        </p:spPr>
        <p:txBody>
          <a:bodyPr anchor="ctr" anchorCtr="1"/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2 - Problema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6" name="TextShape 2"/>
          <p:cNvSpPr txBox="1"/>
          <p:nvPr/>
        </p:nvSpPr>
        <p:spPr>
          <a:xfrm>
            <a:off x="0" y="1076400"/>
            <a:ext cx="9143640" cy="5781240"/>
          </a:xfrm>
          <a:prstGeom prst="rect">
            <a:avLst/>
          </a:prstGeom>
          <a:noFill/>
          <a:ln>
            <a:noFill/>
          </a:ln>
        </p:spPr>
        <p:txBody>
          <a:bodyPr lIns="0"/>
          <a:p>
            <a:pPr>
              <a:lnSpc>
                <a:spcPct val="100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75800" indent="-342720">
              <a:lnSpc>
                <a:spcPct val="100000"/>
              </a:lnSpc>
              <a:buClr>
                <a:srgbClr val="ff9900"/>
              </a:buClr>
              <a:buSzPct val="75000"/>
              <a:buFont typeface="Noto Sans Symbols"/>
              <a:buChar char="●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Analisar o data dump do site StackOverflow disponibilizado mensalmente na internet.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75800" indent="-342720">
              <a:lnSpc>
                <a:spcPct val="100000"/>
              </a:lnSpc>
              <a:buClr>
                <a:srgbClr val="ff9900"/>
              </a:buClr>
              <a:buSzPct val="75000"/>
              <a:buFont typeface="Noto Sans Symbols"/>
              <a:buChar char="●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O dump é fornecido como um conjunto de arquivos XML compactados com a extensão .7z.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75800" indent="-342720">
              <a:lnSpc>
                <a:spcPct val="100000"/>
              </a:lnSpc>
              <a:buClr>
                <a:srgbClr val="ff9900"/>
              </a:buClr>
              <a:buSzPct val="75000"/>
              <a:buFont typeface="Noto Sans Symbols"/>
              <a:buChar char="●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Mesmo compactado, o maior dos arquivos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
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[ PostHistory.7z ] possui 15.3 GB. Este tamanho está diretamente ligado ao </a:t>
            </a:r>
            <a:r>
              <a:rPr b="1" i="1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Volume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de dados tratado em (Big Data).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7" name="CustomShape 3"/>
          <p:cNvSpPr/>
          <p:nvPr/>
        </p:nvSpPr>
        <p:spPr>
          <a:xfrm>
            <a:off x="7896240" y="6447240"/>
            <a:ext cx="946800" cy="330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4 de 30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CustomShape 1"/>
          <p:cNvSpPr/>
          <p:nvPr/>
        </p:nvSpPr>
        <p:spPr>
          <a:xfrm>
            <a:off x="7896240" y="6447240"/>
            <a:ext cx="946800" cy="330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5 de 6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29" name="Picture 2" descr=""/>
          <p:cNvPicPr/>
          <p:nvPr/>
        </p:nvPicPr>
        <p:blipFill>
          <a:blip r:embed="rId1"/>
          <a:stretch/>
        </p:blipFill>
        <p:spPr>
          <a:xfrm>
            <a:off x="0" y="0"/>
            <a:ext cx="9143640" cy="6857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TextShape 1"/>
          <p:cNvSpPr txBox="1"/>
          <p:nvPr/>
        </p:nvSpPr>
        <p:spPr>
          <a:xfrm>
            <a:off x="0" y="0"/>
            <a:ext cx="9143640" cy="1076040"/>
          </a:xfrm>
          <a:prstGeom prst="rect">
            <a:avLst/>
          </a:prstGeom>
          <a:noFill/>
          <a:ln>
            <a:noFill/>
          </a:ln>
        </p:spPr>
        <p:txBody>
          <a:bodyPr anchor="ctr" anchorCtr="1"/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2 - Problema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1" name="TextShape 2"/>
          <p:cNvSpPr txBox="1"/>
          <p:nvPr/>
        </p:nvSpPr>
        <p:spPr>
          <a:xfrm>
            <a:off x="0" y="1076400"/>
            <a:ext cx="9143640" cy="5781240"/>
          </a:xfrm>
          <a:prstGeom prst="rect">
            <a:avLst/>
          </a:prstGeom>
          <a:noFill/>
          <a:ln>
            <a:noFill/>
          </a:ln>
        </p:spPr>
        <p:txBody>
          <a:bodyPr lIns="0"/>
          <a:p>
            <a:pPr>
              <a:lnSpc>
                <a:spcPct val="100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75800" indent="-342720">
              <a:lnSpc>
                <a:spcPct val="100000"/>
              </a:lnSpc>
              <a:buClr>
                <a:srgbClr val="ff9900"/>
              </a:buClr>
              <a:buSzPct val="75000"/>
              <a:buFont typeface="Noto Sans Symbols"/>
              <a:buChar char="●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O Spark </a:t>
            </a:r>
            <a:r>
              <a:rPr b="0" lang="en-US" sz="32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a princípio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será utilizado como ferramenta de (ETL = Extract &gt; Transform &gt; Load) para preparação dos dados consumidos por uma aplicação web.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75800" indent="-342720">
              <a:lnSpc>
                <a:spcPct val="100000"/>
              </a:lnSpc>
              <a:buClr>
                <a:srgbClr val="ff9900"/>
              </a:buClr>
              <a:buSzPct val="75000"/>
              <a:buFont typeface="Noto Sans Symbols"/>
              <a:buChar char="●"/>
            </a:pPr>
            <a:r>
              <a:rPr b="0" lang="en-US" sz="3200" spc="-1" strike="noStrike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A princípio</a:t>
            </a: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 porque há a possibilidade de utilizá-lo também como ferramenta para o processamento dos dados a serem exibidos na aplicação web.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2" name="CustomShape 3"/>
          <p:cNvSpPr/>
          <p:nvPr/>
        </p:nvSpPr>
        <p:spPr>
          <a:xfrm>
            <a:off x="7896240" y="6447240"/>
            <a:ext cx="946800" cy="330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6 de 30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CustomShape 1"/>
          <p:cNvSpPr/>
          <p:nvPr/>
        </p:nvSpPr>
        <p:spPr>
          <a:xfrm>
            <a:off x="0" y="1076400"/>
            <a:ext cx="9143640" cy="5781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/>
          <a:p>
            <a:pPr marL="775800" indent="-342720">
              <a:lnSpc>
                <a:spcPct val="100000"/>
              </a:lnSpc>
              <a:buClr>
                <a:srgbClr val="ff9900"/>
              </a:buClr>
              <a:buSzPct val="75000"/>
              <a:buFont typeface="Noto Sans Symbols"/>
              <a:buChar char="●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Apache Spark 2.0.1 +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
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Spark XML 0.4.1 +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
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Spark SQL 2.0.2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75800" indent="-342720">
              <a:lnSpc>
                <a:spcPct val="100000"/>
              </a:lnSpc>
              <a:buClr>
                <a:srgbClr val="ff9900"/>
              </a:buClr>
              <a:buSzPct val="75000"/>
              <a:buFont typeface="Noto Sans Symbols"/>
              <a:buChar char="●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Ubuntu 16.04 LTS (Xenial Xerus)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
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Linux VM (virtual machine) rodando no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
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Parallels Desktop 12 for Mac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75800" indent="-342720">
              <a:lnSpc>
                <a:spcPct val="100000"/>
              </a:lnSpc>
              <a:buClr>
                <a:srgbClr val="ff9900"/>
              </a:buClr>
              <a:buSzPct val="75000"/>
              <a:buFont typeface="Noto Sans Symbols"/>
              <a:buChar char="●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Scala 2.11.8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75800" indent="-342720">
              <a:lnSpc>
                <a:spcPct val="100000"/>
              </a:lnSpc>
              <a:buClr>
                <a:srgbClr val="ff9900"/>
              </a:buClr>
              <a:buSzPct val="75000"/>
              <a:buFont typeface="Noto Sans Symbols"/>
              <a:buChar char="●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XML (Extensible Markup Language)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75800" indent="-342720">
              <a:lnSpc>
                <a:spcPct val="100000"/>
              </a:lnSpc>
              <a:buClr>
                <a:srgbClr val="ff9900"/>
              </a:buClr>
              <a:buSzPct val="75000"/>
              <a:buFont typeface="Noto Sans Symbols"/>
              <a:buChar char="●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XSL (Extensible Stylesheet Language)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75800" indent="-342720">
              <a:lnSpc>
                <a:spcPct val="100000"/>
              </a:lnSpc>
              <a:buClr>
                <a:srgbClr val="ff9900"/>
              </a:buClr>
              <a:buSzPct val="75000"/>
              <a:buFont typeface="Noto Sans Symbols"/>
              <a:buChar char="●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Play Framework 2.5 (front end)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75800" indent="-342720">
              <a:lnSpc>
                <a:spcPct val="100000"/>
              </a:lnSpc>
              <a:buClr>
                <a:srgbClr val="ff9900"/>
              </a:buClr>
              <a:buSzPct val="75000"/>
              <a:buFont typeface="Noto Sans Symbols"/>
              <a:buChar char="●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Eclipse Neon 4.6.1 with Scala IDE 4.5.0 plugin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
</a:t>
            </a: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como ambiente de desenvolvimento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4" name="TextShape 2"/>
          <p:cNvSpPr txBox="1"/>
          <p:nvPr/>
        </p:nvSpPr>
        <p:spPr>
          <a:xfrm>
            <a:off x="0" y="0"/>
            <a:ext cx="9143640" cy="1064520"/>
          </a:xfrm>
          <a:prstGeom prst="rect">
            <a:avLst/>
          </a:prstGeom>
          <a:noFill/>
          <a:ln>
            <a:noFill/>
          </a:ln>
        </p:spPr>
        <p:txBody>
          <a:bodyPr anchor="ctr" anchorCtr="1"/>
          <a:p>
            <a:pPr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3 - Tecnologias Utilizadas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5" name="CustomShape 3"/>
          <p:cNvSpPr/>
          <p:nvPr/>
        </p:nvSpPr>
        <p:spPr>
          <a:xfrm>
            <a:off x="7896240" y="6447240"/>
            <a:ext cx="946800" cy="330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7 de 30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36" name="Picture 2" descr=""/>
          <p:cNvPicPr/>
          <p:nvPr/>
        </p:nvPicPr>
        <p:blipFill>
          <a:blip r:embed="rId1"/>
          <a:stretch/>
        </p:blipFill>
        <p:spPr>
          <a:xfrm>
            <a:off x="6227640" y="1064880"/>
            <a:ext cx="1668600" cy="887400"/>
          </a:xfrm>
          <a:prstGeom prst="rect">
            <a:avLst/>
          </a:prstGeom>
          <a:ln>
            <a:noFill/>
          </a:ln>
        </p:spPr>
      </p:pic>
      <p:pic>
        <p:nvPicPr>
          <p:cNvPr id="137" name="Picture 5" descr=""/>
          <p:cNvPicPr/>
          <p:nvPr/>
        </p:nvPicPr>
        <p:blipFill>
          <a:blip r:embed="rId2"/>
          <a:stretch/>
        </p:blipFill>
        <p:spPr>
          <a:xfrm>
            <a:off x="6903360" y="2360160"/>
            <a:ext cx="992880" cy="822960"/>
          </a:xfrm>
          <a:prstGeom prst="rect">
            <a:avLst/>
          </a:prstGeom>
          <a:ln>
            <a:noFill/>
          </a:ln>
        </p:spPr>
      </p:pic>
      <p:pic>
        <p:nvPicPr>
          <p:cNvPr id="138" name="Picture 6" descr=""/>
          <p:cNvPicPr/>
          <p:nvPr/>
        </p:nvPicPr>
        <p:blipFill>
          <a:blip r:embed="rId3"/>
          <a:stretch/>
        </p:blipFill>
        <p:spPr>
          <a:xfrm>
            <a:off x="6988320" y="3410280"/>
            <a:ext cx="1000440" cy="1000440"/>
          </a:xfrm>
          <a:prstGeom prst="rect">
            <a:avLst/>
          </a:prstGeom>
          <a:ln>
            <a:noFill/>
          </a:ln>
        </p:spPr>
      </p:pic>
      <p:pic>
        <p:nvPicPr>
          <p:cNvPr id="139" name="Picture 2" descr=""/>
          <p:cNvPicPr/>
          <p:nvPr/>
        </p:nvPicPr>
        <p:blipFill>
          <a:blip r:embed="rId4"/>
          <a:stretch/>
        </p:blipFill>
        <p:spPr>
          <a:xfrm>
            <a:off x="7155360" y="5868720"/>
            <a:ext cx="833400" cy="833400"/>
          </a:xfrm>
          <a:prstGeom prst="rect">
            <a:avLst/>
          </a:prstGeom>
          <a:ln>
            <a:noFill/>
          </a:ln>
        </p:spPr>
      </p:pic>
      <p:pic>
        <p:nvPicPr>
          <p:cNvPr id="140" name="Picture 8" descr=""/>
          <p:cNvPicPr/>
          <p:nvPr/>
        </p:nvPicPr>
        <p:blipFill>
          <a:blip r:embed="rId5"/>
          <a:stretch/>
        </p:blipFill>
        <p:spPr>
          <a:xfrm>
            <a:off x="6257520" y="4989960"/>
            <a:ext cx="1731240" cy="9039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extShape 1"/>
          <p:cNvSpPr txBox="1"/>
          <p:nvPr/>
        </p:nvSpPr>
        <p:spPr>
          <a:xfrm>
            <a:off x="0" y="0"/>
            <a:ext cx="9143640" cy="1821600"/>
          </a:xfrm>
          <a:prstGeom prst="rect">
            <a:avLst/>
          </a:prstGeom>
          <a:noFill/>
          <a:ln>
            <a:noFill/>
          </a:ln>
        </p:spPr>
        <p:txBody>
          <a:bodyPr anchor="ctr" anchorCtr="1"/>
          <a:p>
            <a:pPr algn="ctr">
              <a:lnSpc>
                <a:spcPct val="100000"/>
              </a:lnSpc>
            </a:pP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4 - Estratégia utilizada para</a:t>
            </a: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
</a:t>
            </a:r>
            <a:r>
              <a:rPr b="0" lang="en-US" sz="3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obtenção dos dados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2" name="TextShape 2"/>
          <p:cNvSpPr txBox="1"/>
          <p:nvPr/>
        </p:nvSpPr>
        <p:spPr>
          <a:xfrm>
            <a:off x="0" y="1625760"/>
            <a:ext cx="9143640" cy="52318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775800" indent="-342720">
              <a:lnSpc>
                <a:spcPct val="100000"/>
              </a:lnSpc>
              <a:buClr>
                <a:srgbClr val="ff9900"/>
              </a:buClr>
              <a:buSzPct val="75000"/>
              <a:buFont typeface="Noto Sans Symbols"/>
              <a:buChar char="●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Obtenção do arquivo .torrent que contém todos os data dumps da família de sites da Stack Exchange.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
</a:t>
            </a:r>
            <a:r>
              <a:rPr b="0" lang="en-US" sz="28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  <a:hlinkClick r:id="rId1"/>
              </a:rPr>
              <a:t>https</a:t>
            </a:r>
            <a:r>
              <a:rPr b="0" lang="en-US" sz="28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  <a:hlinkClick r:id="rId2"/>
              </a:rPr>
              <a:t>://</a:t>
            </a:r>
            <a:r>
              <a:rPr b="0" lang="en-US" sz="28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  <a:hlinkClick r:id="rId3"/>
              </a:rPr>
              <a:t>archive.org/details/stackexchange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3080">
              <a:lnSpc>
                <a:spcPct val="100000"/>
              </a:lnSpc>
            </a:pP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775800" indent="-342720">
              <a:lnSpc>
                <a:spcPct val="100000"/>
              </a:lnSpc>
              <a:buClr>
                <a:srgbClr val="ff9900"/>
              </a:buClr>
              <a:buSzPct val="75000"/>
              <a:buFont typeface="Noto Sans Symbols"/>
              <a:buChar char="●"/>
            </a:pP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Foram selecionados apenas os 8 arquivos .7z do site Stack Overflow:</a:t>
            </a:r>
            <a:r>
              <a:rPr b="0" lang="en-US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
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- stackoverflow.com-Badges.7z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
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- stackoverflow.com-Comments.7z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
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- stackoverflow.com-PostHistory.7z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
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- stackoverflow.com-PostLinks.7z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
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- stackoverflow.com-Posts.7z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
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- stackoverflow.com-Tags.7z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
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- stackoverflow.com-Users.7z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
</a:t>
            </a: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- stackoverflow.com-Votes.7z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3" name="CustomShape 3"/>
          <p:cNvSpPr/>
          <p:nvPr/>
        </p:nvSpPr>
        <p:spPr>
          <a:xfrm>
            <a:off x="7896240" y="6447240"/>
            <a:ext cx="946800" cy="330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8 de 30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CustomShape 1"/>
          <p:cNvSpPr/>
          <p:nvPr/>
        </p:nvSpPr>
        <p:spPr>
          <a:xfrm>
            <a:off x="7896240" y="6447240"/>
            <a:ext cx="946800" cy="330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tIns="91440" bIns="91440"/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  <a:ea typeface="Arial"/>
              </a:rPr>
              <a:t>5 de 6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45" name="Picture 2" descr=""/>
          <p:cNvPicPr/>
          <p:nvPr/>
        </p:nvPicPr>
        <p:blipFill>
          <a:blip r:embed="rId1"/>
          <a:stretch/>
        </p:blipFill>
        <p:spPr>
          <a:xfrm>
            <a:off x="0" y="0"/>
            <a:ext cx="9143640" cy="6857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4351</TotalTime>
  <Application>LibreOffice/5.1.4.2$Linux_X86_64 LibreOffice_project/10m0$Build-2</Application>
  <Words>886</Words>
  <Paragraphs>149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en-US</dc:language>
  <cp:lastModifiedBy/>
  <dcterms:modified xsi:type="dcterms:W3CDTF">2016-12-12T12:38:05Z</dcterms:modified>
  <cp:revision>94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30</vt:i4>
  </property>
  <property fmtid="{D5CDD505-2E9C-101B-9397-08002B2CF9AE}" pid="8" name="PresentationFormat">
    <vt:lpwstr>On-screen Show (4:3)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30</vt:i4>
  </property>
</Properties>
</file>